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7" r:id="rId2"/>
  </p:sldMasterIdLst>
  <p:notesMasterIdLst>
    <p:notesMasterId r:id="rId29"/>
  </p:notesMasterIdLst>
  <p:sldIdLst>
    <p:sldId id="256" r:id="rId3"/>
    <p:sldId id="276" r:id="rId4"/>
    <p:sldId id="278" r:id="rId5"/>
    <p:sldId id="257" r:id="rId6"/>
    <p:sldId id="275" r:id="rId7"/>
    <p:sldId id="271" r:id="rId8"/>
    <p:sldId id="277" r:id="rId9"/>
    <p:sldId id="294" r:id="rId10"/>
    <p:sldId id="290" r:id="rId11"/>
    <p:sldId id="280" r:id="rId12"/>
    <p:sldId id="279" r:id="rId13"/>
    <p:sldId id="285" r:id="rId14"/>
    <p:sldId id="283" r:id="rId15"/>
    <p:sldId id="284" r:id="rId16"/>
    <p:sldId id="281" r:id="rId17"/>
    <p:sldId id="289" r:id="rId18"/>
    <p:sldId id="286" r:id="rId19"/>
    <p:sldId id="297" r:id="rId20"/>
    <p:sldId id="258" r:id="rId21"/>
    <p:sldId id="288" r:id="rId22"/>
    <p:sldId id="291" r:id="rId23"/>
    <p:sldId id="296" r:id="rId24"/>
    <p:sldId id="292" r:id="rId25"/>
    <p:sldId id="293" r:id="rId26"/>
    <p:sldId id="295" r:id="rId27"/>
    <p:sldId id="272" r:id="rId28"/>
  </p:sldIdLst>
  <p:sldSz cx="9144000" cy="6858000" type="screen4x3"/>
  <p:notesSz cx="6858000" cy="9144000"/>
  <p:custShowLst>
    <p:custShow name="محمد" id="0">
      <p:sldLst>
        <p:sld r:id="rId21"/>
      </p:sldLst>
    </p:custShow>
    <p:custShow name="علی" id="1">
      <p:sldLst>
        <p:sld r:id="rId22"/>
      </p:sldLst>
    </p:custShow>
    <p:custShow name="تفسیر233" id="2">
      <p:sldLst>
        <p:sld r:id="rId9"/>
      </p:sldLst>
    </p:custShow>
    <p:custShow name="15 احقاف" id="3">
      <p:sldLst>
        <p:sld r:id="rId13"/>
      </p:sldLst>
    </p:custShow>
    <p:custShow name="ایه 2 حج" id="4">
      <p:sldLst>
        <p:sld r:id="rId16"/>
      </p:sldLst>
    </p:custShow>
    <p:custShow name="14 لقمان" id="5">
      <p:sldLst>
        <p:sld r:id="rId12"/>
      </p:sldLst>
    </p:custShow>
    <p:custShow name="Custom Show 1" id="6">
      <p:sldLst>
        <p:sld r:id="rId17"/>
      </p:sldLst>
    </p:custShow>
    <p:custShow name="23 نسا دایه" id="7">
      <p:sldLst>
        <p:sld r:id="rId17"/>
      </p:sldLst>
    </p:custShow>
    <p:custShow name="مدت توصیه شده" id="8">
      <p:sldLst>
        <p:sld r:id="rId11"/>
      </p:sldLst>
    </p:custShow>
    <p:custShow name="6 طلاق" id="9">
      <p:sldLst>
        <p:sld r:id="rId15"/>
      </p:sldLst>
    </p:custShow>
    <p:custShow name="اجر" id="10">
      <p:sldLst>
        <p:sld r:id="rId23"/>
      </p:sldLst>
    </p:custShow>
    <p:custShow name="ذایه" id="11">
      <p:sldLst>
        <p:sld r:id="rId25"/>
      </p:sldLst>
    </p:custShow>
    <p:custShow name="پیوند عاطفی" id="12">
      <p:sldLst>
        <p:sld r:id="rId14"/>
      </p:sldLst>
    </p:custShow>
    <p:custShow name="صادق امام" id="13">
      <p:sldLst>
        <p:sld r:id="rId26"/>
      </p:sldLst>
    </p:custShow>
    <p:custShow name="امرزیدن گناهان و جهاد" id="14">
      <p:sldLst>
        <p:sld r:id="rId24"/>
      </p:sldLst>
    </p:custShow>
    <p:custShow name="دو پستان" id="15">
      <p:sldLst>
        <p:sld r:id="rId27"/>
      </p:sldLst>
    </p:custShow>
    <p:custShow name="شیر دادن شب" id="16">
      <p:sldLst>
        <p:sld r:id="rId20"/>
      </p:sldLst>
    </p:custShow>
  </p:custShow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833" autoAdjust="0"/>
  </p:normalViewPr>
  <p:slideViewPr>
    <p:cSldViewPr>
      <p:cViewPr varScale="1">
        <p:scale>
          <a:sx n="66" d="100"/>
          <a:sy n="66" d="100"/>
        </p:scale>
        <p:origin x="-149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52C99D-1E88-43B5-A414-1D9B3FF09C85}" type="doc">
      <dgm:prSet loTypeId="urn:microsoft.com/office/officeart/2005/8/layout/vList2" loCatId="list" qsTypeId="urn:microsoft.com/office/officeart/2005/8/quickstyle/simple1" qsCatId="simple" csTypeId="urn:microsoft.com/office/officeart/2005/8/colors/accent1_2" csCatId="accent1"/>
      <dgm:spPr/>
      <dgm:t>
        <a:bodyPr/>
        <a:lstStyle/>
        <a:p>
          <a:pPr rtl="1"/>
          <a:endParaRPr lang="fa-IR"/>
        </a:p>
      </dgm:t>
    </dgm:pt>
    <dgm:pt modelId="{7E214EAF-2B6A-4E83-A43C-48EDDAA50A54}">
      <dgm:prSet custT="1"/>
      <dgm:spPr/>
      <dgm:t>
        <a:bodyPr/>
        <a:lstStyle/>
        <a:p>
          <a:pPr algn="ctr" rtl="1"/>
          <a:r>
            <a:rPr lang="ar-SA" sz="4400" b="1" u="none" dirty="0" smtClean="0">
              <a:effectLst>
                <a:outerShdw blurRad="38100" dist="38100" dir="2700000" algn="tl">
                  <a:srgbClr val="000000">
                    <a:alpha val="43137"/>
                  </a:srgbClr>
                </a:outerShdw>
              </a:effectLst>
              <a:cs typeface="B Nazanin" pitchFamily="2" charset="-78"/>
            </a:rPr>
            <a:t>تغذیه شیر مادر در منابع اسلامی </a:t>
          </a:r>
          <a:endParaRPr lang="en-US" sz="4400" b="1" u="none" dirty="0">
            <a:effectLst>
              <a:outerShdw blurRad="38100" dist="38100" dir="2700000" algn="tl">
                <a:srgbClr val="000000">
                  <a:alpha val="43137"/>
                </a:srgbClr>
              </a:outerShdw>
            </a:effectLst>
            <a:cs typeface="B Nazanin" pitchFamily="2" charset="-78"/>
          </a:endParaRPr>
        </a:p>
      </dgm:t>
    </dgm:pt>
    <dgm:pt modelId="{D3D8302E-D400-4699-BDD9-68DEF14B82E3}" type="parTrans" cxnId="{8104D105-F05F-4032-94F0-C685B46DC359}">
      <dgm:prSet/>
      <dgm:spPr/>
      <dgm:t>
        <a:bodyPr/>
        <a:lstStyle/>
        <a:p>
          <a:pPr rtl="1"/>
          <a:endParaRPr lang="fa-IR"/>
        </a:p>
      </dgm:t>
    </dgm:pt>
    <dgm:pt modelId="{BB1E56EF-D596-4203-9518-533DCCB653A8}" type="sibTrans" cxnId="{8104D105-F05F-4032-94F0-C685B46DC359}">
      <dgm:prSet/>
      <dgm:spPr/>
      <dgm:t>
        <a:bodyPr/>
        <a:lstStyle/>
        <a:p>
          <a:pPr rtl="1"/>
          <a:endParaRPr lang="fa-IR"/>
        </a:p>
      </dgm:t>
    </dgm:pt>
    <dgm:pt modelId="{0494DCF5-CC56-43C3-A958-672609C9AF10}" type="pres">
      <dgm:prSet presAssocID="{4552C99D-1E88-43B5-A414-1D9B3FF09C85}" presName="linear" presStyleCnt="0">
        <dgm:presLayoutVars>
          <dgm:animLvl val="lvl"/>
          <dgm:resizeHandles val="exact"/>
        </dgm:presLayoutVars>
      </dgm:prSet>
      <dgm:spPr/>
      <dgm:t>
        <a:bodyPr/>
        <a:lstStyle/>
        <a:p>
          <a:pPr rtl="1"/>
          <a:endParaRPr lang="fa-IR"/>
        </a:p>
      </dgm:t>
    </dgm:pt>
    <dgm:pt modelId="{C804F54A-1E06-4A62-9A60-056B42E90DC2}" type="pres">
      <dgm:prSet presAssocID="{7E214EAF-2B6A-4E83-A43C-48EDDAA50A54}" presName="parentText" presStyleLbl="node1" presStyleIdx="0" presStyleCnt="1">
        <dgm:presLayoutVars>
          <dgm:chMax val="0"/>
          <dgm:bulletEnabled val="1"/>
        </dgm:presLayoutVars>
      </dgm:prSet>
      <dgm:spPr/>
      <dgm:t>
        <a:bodyPr/>
        <a:lstStyle/>
        <a:p>
          <a:pPr rtl="1"/>
          <a:endParaRPr lang="fa-IR"/>
        </a:p>
      </dgm:t>
    </dgm:pt>
  </dgm:ptLst>
  <dgm:cxnLst>
    <dgm:cxn modelId="{D60AD29E-F6DC-4108-8763-2DF7A4D82F56}" type="presOf" srcId="{7E214EAF-2B6A-4E83-A43C-48EDDAA50A54}" destId="{C804F54A-1E06-4A62-9A60-056B42E90DC2}" srcOrd="0" destOrd="0" presId="urn:microsoft.com/office/officeart/2005/8/layout/vList2"/>
    <dgm:cxn modelId="{AE2C9941-B092-4521-820D-AACFF5E794ED}" type="presOf" srcId="{4552C99D-1E88-43B5-A414-1D9B3FF09C85}" destId="{0494DCF5-CC56-43C3-A958-672609C9AF10}" srcOrd="0" destOrd="0" presId="urn:microsoft.com/office/officeart/2005/8/layout/vList2"/>
    <dgm:cxn modelId="{8104D105-F05F-4032-94F0-C685B46DC359}" srcId="{4552C99D-1E88-43B5-A414-1D9B3FF09C85}" destId="{7E214EAF-2B6A-4E83-A43C-48EDDAA50A54}" srcOrd="0" destOrd="0" parTransId="{D3D8302E-D400-4699-BDD9-68DEF14B82E3}" sibTransId="{BB1E56EF-D596-4203-9518-533DCCB653A8}"/>
    <dgm:cxn modelId="{53A1307F-D73B-48BE-90F4-835C64BA358A}" type="presParOf" srcId="{0494DCF5-CC56-43C3-A958-672609C9AF10}" destId="{C804F54A-1E06-4A62-9A60-056B42E90DC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5F7AA37-A370-476C-9776-42B1D2A700EC}" type="doc">
      <dgm:prSet loTypeId="urn:microsoft.com/office/officeart/2005/8/layout/vList2" loCatId="list" qsTypeId="urn:microsoft.com/office/officeart/2005/8/quickstyle/simple1" qsCatId="simple" csTypeId="urn:microsoft.com/office/officeart/2005/8/colors/accent1_2" csCatId="accent1"/>
      <dgm:spPr/>
      <dgm:t>
        <a:bodyPr/>
        <a:lstStyle/>
        <a:p>
          <a:pPr rtl="1"/>
          <a:endParaRPr lang="fa-IR"/>
        </a:p>
      </dgm:t>
    </dgm:pt>
    <dgm:pt modelId="{AA581EAD-024B-4F3F-AFB6-28DEE7A721CC}">
      <dgm:prSet custT="1"/>
      <dgm:spPr/>
      <dgm:t>
        <a:bodyPr/>
        <a:lstStyle/>
        <a:p>
          <a:pPr algn="ctr" rtl="1"/>
          <a:r>
            <a:rPr lang="ar-SA" sz="4000" b="1" dirty="0" smtClean="0">
              <a:effectLst>
                <a:outerShdw blurRad="38100" dist="38100" dir="2700000" algn="tl">
                  <a:srgbClr val="000000">
                    <a:alpha val="43137"/>
                  </a:srgbClr>
                </a:outerShdw>
              </a:effectLst>
              <a:cs typeface="B Nazanin" pitchFamily="2" charset="-78"/>
            </a:rPr>
            <a:t>شيرمادر در اديان ديگر </a:t>
          </a:r>
          <a:r>
            <a:rPr lang="en-US" sz="4000" b="1" dirty="0" smtClean="0">
              <a:effectLst>
                <a:outerShdw blurRad="38100" dist="38100" dir="2700000" algn="tl">
                  <a:srgbClr val="000000">
                    <a:alpha val="43137"/>
                  </a:srgbClr>
                </a:outerShdw>
              </a:effectLst>
              <a:cs typeface="B Nazanin" pitchFamily="2" charset="-78"/>
            </a:rPr>
            <a:t>   </a:t>
          </a:r>
          <a:endParaRPr lang="fa-IR" sz="4000" b="1" dirty="0">
            <a:effectLst>
              <a:outerShdw blurRad="38100" dist="38100" dir="2700000" algn="tl">
                <a:srgbClr val="000000">
                  <a:alpha val="43137"/>
                </a:srgbClr>
              </a:outerShdw>
            </a:effectLst>
            <a:cs typeface="B Nazanin" pitchFamily="2" charset="-78"/>
          </a:endParaRPr>
        </a:p>
      </dgm:t>
    </dgm:pt>
    <dgm:pt modelId="{B0182827-2C6F-453C-8D12-8CD0DA689022}" type="parTrans" cxnId="{B9DE59D4-66F5-49C8-9685-7F7591A7FFDA}">
      <dgm:prSet/>
      <dgm:spPr/>
      <dgm:t>
        <a:bodyPr/>
        <a:lstStyle/>
        <a:p>
          <a:pPr algn="ctr" rtl="1"/>
          <a:endParaRPr lang="fa-IR" sz="4000" b="1">
            <a:effectLst>
              <a:outerShdw blurRad="38100" dist="38100" dir="2700000" algn="tl">
                <a:srgbClr val="000000">
                  <a:alpha val="43137"/>
                </a:srgbClr>
              </a:outerShdw>
            </a:effectLst>
            <a:cs typeface="B Nazanin" pitchFamily="2" charset="-78"/>
          </a:endParaRPr>
        </a:p>
      </dgm:t>
    </dgm:pt>
    <dgm:pt modelId="{6333EB3F-ABC6-4511-A07A-52A67201370D}" type="sibTrans" cxnId="{B9DE59D4-66F5-49C8-9685-7F7591A7FFDA}">
      <dgm:prSet/>
      <dgm:spPr/>
      <dgm:t>
        <a:bodyPr/>
        <a:lstStyle/>
        <a:p>
          <a:pPr algn="ctr" rtl="1"/>
          <a:endParaRPr lang="fa-IR" sz="4000" b="1">
            <a:effectLst>
              <a:outerShdw blurRad="38100" dist="38100" dir="2700000" algn="tl">
                <a:srgbClr val="000000">
                  <a:alpha val="43137"/>
                </a:srgbClr>
              </a:outerShdw>
            </a:effectLst>
            <a:cs typeface="B Nazanin" pitchFamily="2" charset="-78"/>
          </a:endParaRPr>
        </a:p>
      </dgm:t>
    </dgm:pt>
    <dgm:pt modelId="{CBA60F9D-375F-43DE-9DE9-49BF48D9F7F9}" type="pres">
      <dgm:prSet presAssocID="{35F7AA37-A370-476C-9776-42B1D2A700EC}" presName="linear" presStyleCnt="0">
        <dgm:presLayoutVars>
          <dgm:animLvl val="lvl"/>
          <dgm:resizeHandles val="exact"/>
        </dgm:presLayoutVars>
      </dgm:prSet>
      <dgm:spPr/>
      <dgm:t>
        <a:bodyPr/>
        <a:lstStyle/>
        <a:p>
          <a:pPr rtl="1"/>
          <a:endParaRPr lang="fa-IR"/>
        </a:p>
      </dgm:t>
    </dgm:pt>
    <dgm:pt modelId="{99418607-5FAF-467B-A5AB-C786390ED98F}" type="pres">
      <dgm:prSet presAssocID="{AA581EAD-024B-4F3F-AFB6-28DEE7A721CC}" presName="parentText" presStyleLbl="node1" presStyleIdx="0" presStyleCnt="1">
        <dgm:presLayoutVars>
          <dgm:chMax val="0"/>
          <dgm:bulletEnabled val="1"/>
        </dgm:presLayoutVars>
      </dgm:prSet>
      <dgm:spPr/>
      <dgm:t>
        <a:bodyPr/>
        <a:lstStyle/>
        <a:p>
          <a:pPr rtl="1"/>
          <a:endParaRPr lang="fa-IR"/>
        </a:p>
      </dgm:t>
    </dgm:pt>
  </dgm:ptLst>
  <dgm:cxnLst>
    <dgm:cxn modelId="{B9DE59D4-66F5-49C8-9685-7F7591A7FFDA}" srcId="{35F7AA37-A370-476C-9776-42B1D2A700EC}" destId="{AA581EAD-024B-4F3F-AFB6-28DEE7A721CC}" srcOrd="0" destOrd="0" parTransId="{B0182827-2C6F-453C-8D12-8CD0DA689022}" sibTransId="{6333EB3F-ABC6-4511-A07A-52A67201370D}"/>
    <dgm:cxn modelId="{619E0627-FFCE-4F01-B580-DFB96B29C501}" type="presOf" srcId="{35F7AA37-A370-476C-9776-42B1D2A700EC}" destId="{CBA60F9D-375F-43DE-9DE9-49BF48D9F7F9}" srcOrd="0" destOrd="0" presId="urn:microsoft.com/office/officeart/2005/8/layout/vList2"/>
    <dgm:cxn modelId="{26A251B6-C347-46CE-A064-8D836992C9C2}" type="presOf" srcId="{AA581EAD-024B-4F3F-AFB6-28DEE7A721CC}" destId="{99418607-5FAF-467B-A5AB-C786390ED98F}" srcOrd="0" destOrd="0" presId="urn:microsoft.com/office/officeart/2005/8/layout/vList2"/>
    <dgm:cxn modelId="{05E82184-8DBA-454E-BE78-FCD9F0E1626D}" type="presParOf" srcId="{CBA60F9D-375F-43DE-9DE9-49BF48D9F7F9}" destId="{99418607-5FAF-467B-A5AB-C786390ED98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F390AF0-AF91-4131-B5FB-3CED4E7F1F3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962B85C5-FED8-46CE-A6DA-1935157907E9}">
      <dgm:prSet custT="1"/>
      <dgm:spPr/>
      <dgm:t>
        <a:bodyPr/>
        <a:lstStyle/>
        <a:p>
          <a:pPr algn="ctr" rtl="1"/>
          <a:r>
            <a:rPr lang="ar-SA" sz="4400" b="1" dirty="0" smtClean="0">
              <a:effectLst>
                <a:outerShdw blurRad="38100" dist="38100" dir="2700000" algn="tl">
                  <a:srgbClr val="000000">
                    <a:alpha val="43137"/>
                  </a:srgbClr>
                </a:outerShdw>
              </a:effectLst>
              <a:cs typeface="B Nazanin" panose="00000400000000000000" pitchFamily="2" charset="-78"/>
            </a:rPr>
            <a:t>شیرمادر در قرآن کریم </a:t>
          </a:r>
          <a:endParaRPr lang="en-US" sz="4400" dirty="0">
            <a:effectLst>
              <a:outerShdw blurRad="38100" dist="38100" dir="2700000" algn="tl">
                <a:srgbClr val="000000">
                  <a:alpha val="43137"/>
                </a:srgbClr>
              </a:outerShdw>
            </a:effectLst>
            <a:cs typeface="B Nazanin" panose="00000400000000000000" pitchFamily="2" charset="-78"/>
          </a:endParaRPr>
        </a:p>
      </dgm:t>
    </dgm:pt>
    <dgm:pt modelId="{8C631EC0-BF04-468C-B435-D0AC6B10017B}" type="parTrans" cxnId="{798190F9-8400-46E8-9944-56F806B158B9}">
      <dgm:prSet/>
      <dgm:spPr/>
      <dgm:t>
        <a:bodyPr/>
        <a:lstStyle/>
        <a:p>
          <a:endParaRPr lang="en-US">
            <a:effectLst>
              <a:outerShdw blurRad="38100" dist="38100" dir="2700000" algn="tl">
                <a:srgbClr val="000000">
                  <a:alpha val="43137"/>
                </a:srgbClr>
              </a:outerShdw>
            </a:effectLst>
          </a:endParaRPr>
        </a:p>
      </dgm:t>
    </dgm:pt>
    <dgm:pt modelId="{65CFAED0-FC42-4121-AE2F-B98C074C1CB5}" type="sibTrans" cxnId="{798190F9-8400-46E8-9944-56F806B158B9}">
      <dgm:prSet/>
      <dgm:spPr/>
      <dgm:t>
        <a:bodyPr/>
        <a:lstStyle/>
        <a:p>
          <a:endParaRPr lang="en-US">
            <a:effectLst>
              <a:outerShdw blurRad="38100" dist="38100" dir="2700000" algn="tl">
                <a:srgbClr val="000000">
                  <a:alpha val="43137"/>
                </a:srgbClr>
              </a:outerShdw>
            </a:effectLst>
          </a:endParaRPr>
        </a:p>
      </dgm:t>
    </dgm:pt>
    <dgm:pt modelId="{9652FE3E-4D9C-40D3-A5D7-E012E658D2B6}" type="pres">
      <dgm:prSet presAssocID="{5F390AF0-AF91-4131-B5FB-3CED4E7F1F30}" presName="linear" presStyleCnt="0">
        <dgm:presLayoutVars>
          <dgm:animLvl val="lvl"/>
          <dgm:resizeHandles val="exact"/>
        </dgm:presLayoutVars>
      </dgm:prSet>
      <dgm:spPr/>
      <dgm:t>
        <a:bodyPr/>
        <a:lstStyle/>
        <a:p>
          <a:pPr rtl="1"/>
          <a:endParaRPr lang="fa-IR"/>
        </a:p>
      </dgm:t>
    </dgm:pt>
    <dgm:pt modelId="{B641FFA8-3647-4BC3-9F0D-26F64C94C91D}" type="pres">
      <dgm:prSet presAssocID="{962B85C5-FED8-46CE-A6DA-1935157907E9}" presName="parentText" presStyleLbl="node1" presStyleIdx="0" presStyleCnt="1">
        <dgm:presLayoutVars>
          <dgm:chMax val="0"/>
          <dgm:bulletEnabled val="1"/>
        </dgm:presLayoutVars>
      </dgm:prSet>
      <dgm:spPr/>
      <dgm:t>
        <a:bodyPr/>
        <a:lstStyle/>
        <a:p>
          <a:pPr rtl="1"/>
          <a:endParaRPr lang="fa-IR"/>
        </a:p>
      </dgm:t>
    </dgm:pt>
  </dgm:ptLst>
  <dgm:cxnLst>
    <dgm:cxn modelId="{798190F9-8400-46E8-9944-56F806B158B9}" srcId="{5F390AF0-AF91-4131-B5FB-3CED4E7F1F30}" destId="{962B85C5-FED8-46CE-A6DA-1935157907E9}" srcOrd="0" destOrd="0" parTransId="{8C631EC0-BF04-468C-B435-D0AC6B10017B}" sibTransId="{65CFAED0-FC42-4121-AE2F-B98C074C1CB5}"/>
    <dgm:cxn modelId="{44C8AC84-D866-493F-AACC-ED932B64537F}" type="presOf" srcId="{962B85C5-FED8-46CE-A6DA-1935157907E9}" destId="{B641FFA8-3647-4BC3-9F0D-26F64C94C91D}" srcOrd="0" destOrd="0" presId="urn:microsoft.com/office/officeart/2005/8/layout/vList2"/>
    <dgm:cxn modelId="{E3EE6FF2-D7A3-4C13-BE2D-AC5B31E7AEBD}" type="presOf" srcId="{5F390AF0-AF91-4131-B5FB-3CED4E7F1F30}" destId="{9652FE3E-4D9C-40D3-A5D7-E012E658D2B6}" srcOrd="0" destOrd="0" presId="urn:microsoft.com/office/officeart/2005/8/layout/vList2"/>
    <dgm:cxn modelId="{22B6D51B-ECCD-4E2C-AC03-DB0C3798B216}" type="presParOf" srcId="{9652FE3E-4D9C-40D3-A5D7-E012E658D2B6}" destId="{B641FFA8-3647-4BC3-9F0D-26F64C94C91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266109D-0E6B-4084-8044-BC8838E482A8}"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fa-IR"/>
        </a:p>
      </dgm:t>
    </dgm:pt>
    <dgm:pt modelId="{B6ED1585-4A02-4FA5-9AD6-007A3FF7068F}">
      <dgm:prSet custT="1"/>
      <dgm:spPr/>
      <dgm:t>
        <a:bodyPr/>
        <a:lstStyle/>
        <a:p>
          <a:pPr algn="ctr" rtl="1"/>
          <a:r>
            <a:rPr lang="ar-SA" sz="4000" b="1" dirty="0" smtClean="0">
              <a:effectLst>
                <a:outerShdw blurRad="38100" dist="38100" dir="2700000" algn="tl">
                  <a:srgbClr val="000000">
                    <a:alpha val="43137"/>
                  </a:srgbClr>
                </a:outerShdw>
              </a:effectLst>
              <a:cs typeface="B Nazanin" pitchFamily="2" charset="-78"/>
            </a:rPr>
            <a:t>درقرآن</a:t>
          </a:r>
          <a:endParaRPr lang="fa-IR" sz="4000" b="1" dirty="0">
            <a:effectLst>
              <a:outerShdw blurRad="38100" dist="38100" dir="2700000" algn="tl">
                <a:srgbClr val="000000">
                  <a:alpha val="43137"/>
                </a:srgbClr>
              </a:outerShdw>
            </a:effectLst>
            <a:cs typeface="B Nazanin" pitchFamily="2" charset="-78"/>
          </a:endParaRPr>
        </a:p>
      </dgm:t>
    </dgm:pt>
    <dgm:pt modelId="{675871C1-8B20-4365-A281-45FE7909D26F}" type="parTrans" cxnId="{B1D7020A-0BE6-4610-B45D-9C7DF193F2B7}">
      <dgm:prSet/>
      <dgm:spPr/>
      <dgm:t>
        <a:bodyPr/>
        <a:lstStyle/>
        <a:p>
          <a:pPr algn="ctr" rtl="1"/>
          <a:endParaRPr lang="fa-IR" sz="4000" b="1">
            <a:effectLst>
              <a:outerShdw blurRad="38100" dist="38100" dir="2700000" algn="tl">
                <a:srgbClr val="000000">
                  <a:alpha val="43137"/>
                </a:srgbClr>
              </a:outerShdw>
            </a:effectLst>
            <a:cs typeface="B Nazanin" pitchFamily="2" charset="-78"/>
          </a:endParaRPr>
        </a:p>
      </dgm:t>
    </dgm:pt>
    <dgm:pt modelId="{4883F90D-1E04-4E31-9C12-7F56F199A95A}" type="sibTrans" cxnId="{B1D7020A-0BE6-4610-B45D-9C7DF193F2B7}">
      <dgm:prSet/>
      <dgm:spPr/>
      <dgm:t>
        <a:bodyPr/>
        <a:lstStyle/>
        <a:p>
          <a:pPr algn="ctr" rtl="1"/>
          <a:endParaRPr lang="fa-IR" sz="4000" b="1">
            <a:effectLst>
              <a:outerShdw blurRad="38100" dist="38100" dir="2700000" algn="tl">
                <a:srgbClr val="000000">
                  <a:alpha val="43137"/>
                </a:srgbClr>
              </a:outerShdw>
            </a:effectLst>
            <a:cs typeface="B Nazanin" pitchFamily="2" charset="-78"/>
          </a:endParaRPr>
        </a:p>
      </dgm:t>
    </dgm:pt>
    <dgm:pt modelId="{588BFA29-F57E-4A72-B57F-2AFA3C689C54}" type="pres">
      <dgm:prSet presAssocID="{2266109D-0E6B-4084-8044-BC8838E482A8}" presName="linear" presStyleCnt="0">
        <dgm:presLayoutVars>
          <dgm:animLvl val="lvl"/>
          <dgm:resizeHandles val="exact"/>
        </dgm:presLayoutVars>
      </dgm:prSet>
      <dgm:spPr/>
      <dgm:t>
        <a:bodyPr/>
        <a:lstStyle/>
        <a:p>
          <a:pPr rtl="1"/>
          <a:endParaRPr lang="fa-IR"/>
        </a:p>
      </dgm:t>
    </dgm:pt>
    <dgm:pt modelId="{6FE460BB-2083-4B1E-BCEB-82E232B5A2C6}" type="pres">
      <dgm:prSet presAssocID="{B6ED1585-4A02-4FA5-9AD6-007A3FF7068F}" presName="parentText" presStyleLbl="node1" presStyleIdx="0" presStyleCnt="1">
        <dgm:presLayoutVars>
          <dgm:chMax val="0"/>
          <dgm:bulletEnabled val="1"/>
        </dgm:presLayoutVars>
      </dgm:prSet>
      <dgm:spPr/>
      <dgm:t>
        <a:bodyPr/>
        <a:lstStyle/>
        <a:p>
          <a:pPr rtl="1"/>
          <a:endParaRPr lang="fa-IR"/>
        </a:p>
      </dgm:t>
    </dgm:pt>
  </dgm:ptLst>
  <dgm:cxnLst>
    <dgm:cxn modelId="{B1D7020A-0BE6-4610-B45D-9C7DF193F2B7}" srcId="{2266109D-0E6B-4084-8044-BC8838E482A8}" destId="{B6ED1585-4A02-4FA5-9AD6-007A3FF7068F}" srcOrd="0" destOrd="0" parTransId="{675871C1-8B20-4365-A281-45FE7909D26F}" sibTransId="{4883F90D-1E04-4E31-9C12-7F56F199A95A}"/>
    <dgm:cxn modelId="{DB53D4CD-E74B-45F0-A0C5-1FB07D93D621}" type="presOf" srcId="{2266109D-0E6B-4084-8044-BC8838E482A8}" destId="{588BFA29-F57E-4A72-B57F-2AFA3C689C54}" srcOrd="0" destOrd="0" presId="urn:microsoft.com/office/officeart/2005/8/layout/vList2"/>
    <dgm:cxn modelId="{93420387-7777-4ABC-991C-1934C9DAF57B}" type="presOf" srcId="{B6ED1585-4A02-4FA5-9AD6-007A3FF7068F}" destId="{6FE460BB-2083-4B1E-BCEB-82E232B5A2C6}" srcOrd="0" destOrd="0" presId="urn:microsoft.com/office/officeart/2005/8/layout/vList2"/>
    <dgm:cxn modelId="{92CAB183-13AA-4B2F-AEBE-0AFA69CEDB2A}" type="presParOf" srcId="{588BFA29-F57E-4A72-B57F-2AFA3C689C54}" destId="{6FE460BB-2083-4B1E-BCEB-82E232B5A2C6}"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DB11E93-8E9D-49B4-98C2-3E175D64E77E}"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fa-IR"/>
        </a:p>
      </dgm:t>
    </dgm:pt>
    <dgm:pt modelId="{2E86C2D6-39DC-4EA4-90BE-83D0A427DED2}">
      <dgm:prSet custT="1"/>
      <dgm:spPr/>
      <dgm:t>
        <a:bodyPr/>
        <a:lstStyle/>
        <a:p>
          <a:pPr algn="ctr" rtl="1"/>
          <a:r>
            <a:rPr lang="fa-IR" sz="4400" b="1" dirty="0" smtClean="0">
              <a:effectLst>
                <a:outerShdw blurRad="38100" dist="38100" dir="2700000" algn="tl">
                  <a:srgbClr val="000000">
                    <a:alpha val="43137"/>
                  </a:srgbClr>
                </a:outerShdw>
              </a:effectLst>
              <a:cs typeface="B Nazanin" pitchFamily="2" charset="-78"/>
            </a:rPr>
            <a:t>تفسیر آیه 233 سوره بقره</a:t>
          </a:r>
          <a:endParaRPr lang="en-US" sz="4400" b="1" dirty="0">
            <a:effectLst>
              <a:outerShdw blurRad="38100" dist="38100" dir="2700000" algn="tl">
                <a:srgbClr val="000000">
                  <a:alpha val="43137"/>
                </a:srgbClr>
              </a:outerShdw>
            </a:effectLst>
            <a:cs typeface="B Nazanin" pitchFamily="2" charset="-78"/>
          </a:endParaRPr>
        </a:p>
      </dgm:t>
    </dgm:pt>
    <dgm:pt modelId="{EE8AB03C-ABF3-4F4F-8ED5-5AB77238D6DE}" type="parTrans" cxnId="{7E6B4DF5-F4B7-4AD8-9F56-9C8DCA17C988}">
      <dgm:prSet/>
      <dgm:spPr/>
      <dgm:t>
        <a:bodyPr/>
        <a:lstStyle/>
        <a:p>
          <a:pPr rtl="1"/>
          <a:endParaRPr lang="fa-IR"/>
        </a:p>
      </dgm:t>
    </dgm:pt>
    <dgm:pt modelId="{8F9FDEBE-DB26-4BF9-B977-48A2769719BF}" type="sibTrans" cxnId="{7E6B4DF5-F4B7-4AD8-9F56-9C8DCA17C988}">
      <dgm:prSet/>
      <dgm:spPr/>
      <dgm:t>
        <a:bodyPr/>
        <a:lstStyle/>
        <a:p>
          <a:pPr rtl="1"/>
          <a:endParaRPr lang="fa-IR"/>
        </a:p>
      </dgm:t>
    </dgm:pt>
    <dgm:pt modelId="{CAEF488A-1655-4979-837A-24621CCEF3DB}" type="pres">
      <dgm:prSet presAssocID="{FDB11E93-8E9D-49B4-98C2-3E175D64E77E}" presName="linear" presStyleCnt="0">
        <dgm:presLayoutVars>
          <dgm:animLvl val="lvl"/>
          <dgm:resizeHandles val="exact"/>
        </dgm:presLayoutVars>
      </dgm:prSet>
      <dgm:spPr/>
      <dgm:t>
        <a:bodyPr/>
        <a:lstStyle/>
        <a:p>
          <a:pPr rtl="1"/>
          <a:endParaRPr lang="fa-IR"/>
        </a:p>
      </dgm:t>
    </dgm:pt>
    <dgm:pt modelId="{C63C7089-6F5F-4EAD-813E-EF68AE67AE15}" type="pres">
      <dgm:prSet presAssocID="{2E86C2D6-39DC-4EA4-90BE-83D0A427DED2}" presName="parentText" presStyleLbl="node1" presStyleIdx="0" presStyleCnt="1" custLinFactNeighborY="2629">
        <dgm:presLayoutVars>
          <dgm:chMax val="0"/>
          <dgm:bulletEnabled val="1"/>
        </dgm:presLayoutVars>
      </dgm:prSet>
      <dgm:spPr/>
      <dgm:t>
        <a:bodyPr/>
        <a:lstStyle/>
        <a:p>
          <a:pPr rtl="1"/>
          <a:endParaRPr lang="fa-IR"/>
        </a:p>
      </dgm:t>
    </dgm:pt>
  </dgm:ptLst>
  <dgm:cxnLst>
    <dgm:cxn modelId="{7E6B4DF5-F4B7-4AD8-9F56-9C8DCA17C988}" srcId="{FDB11E93-8E9D-49B4-98C2-3E175D64E77E}" destId="{2E86C2D6-39DC-4EA4-90BE-83D0A427DED2}" srcOrd="0" destOrd="0" parTransId="{EE8AB03C-ABF3-4F4F-8ED5-5AB77238D6DE}" sibTransId="{8F9FDEBE-DB26-4BF9-B977-48A2769719BF}"/>
    <dgm:cxn modelId="{CBD45A91-9151-45B3-89CD-EB2B44269103}" type="presOf" srcId="{FDB11E93-8E9D-49B4-98C2-3E175D64E77E}" destId="{CAEF488A-1655-4979-837A-24621CCEF3DB}" srcOrd="0" destOrd="0" presId="urn:microsoft.com/office/officeart/2005/8/layout/vList2"/>
    <dgm:cxn modelId="{6BC4EDFD-884F-4CC9-8FD3-30E637ADEDB7}" type="presOf" srcId="{2E86C2D6-39DC-4EA4-90BE-83D0A427DED2}" destId="{C63C7089-6F5F-4EAD-813E-EF68AE67AE15}" srcOrd="0" destOrd="0" presId="urn:microsoft.com/office/officeart/2005/8/layout/vList2"/>
    <dgm:cxn modelId="{03E9213E-3A55-43D9-8AD8-F97A434DE1EB}" type="presParOf" srcId="{CAEF488A-1655-4979-837A-24621CCEF3DB}" destId="{C63C7089-6F5F-4EAD-813E-EF68AE67AE15}"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266109D-0E6B-4084-8044-BC8838E482A8}"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fa-IR"/>
        </a:p>
      </dgm:t>
    </dgm:pt>
    <dgm:pt modelId="{B6ED1585-4A02-4FA5-9AD6-007A3FF7068F}">
      <dgm:prSet custT="1"/>
      <dgm:spPr/>
      <dgm:t>
        <a:bodyPr/>
        <a:lstStyle/>
        <a:p>
          <a:pPr algn="ctr" rtl="1"/>
          <a:r>
            <a:rPr lang="ar-SA" sz="4000" b="1" dirty="0" smtClean="0">
              <a:effectLst>
                <a:outerShdw blurRad="38100" dist="38100" dir="2700000" algn="tl">
                  <a:srgbClr val="000000">
                    <a:alpha val="43137"/>
                  </a:srgbClr>
                </a:outerShdw>
              </a:effectLst>
              <a:cs typeface="B Nazanin" pitchFamily="2" charset="-78"/>
            </a:rPr>
            <a:t>درقرآن</a:t>
          </a:r>
          <a:endParaRPr lang="fa-IR" sz="4000" b="1" dirty="0">
            <a:effectLst>
              <a:outerShdw blurRad="38100" dist="38100" dir="2700000" algn="tl">
                <a:srgbClr val="000000">
                  <a:alpha val="43137"/>
                </a:srgbClr>
              </a:outerShdw>
            </a:effectLst>
            <a:cs typeface="B Nazanin" pitchFamily="2" charset="-78"/>
          </a:endParaRPr>
        </a:p>
      </dgm:t>
    </dgm:pt>
    <dgm:pt modelId="{675871C1-8B20-4365-A281-45FE7909D26F}" type="parTrans" cxnId="{B1D7020A-0BE6-4610-B45D-9C7DF193F2B7}">
      <dgm:prSet/>
      <dgm:spPr/>
      <dgm:t>
        <a:bodyPr/>
        <a:lstStyle/>
        <a:p>
          <a:pPr algn="ctr" rtl="1"/>
          <a:endParaRPr lang="fa-IR" sz="4000" b="1">
            <a:effectLst>
              <a:outerShdw blurRad="38100" dist="38100" dir="2700000" algn="tl">
                <a:srgbClr val="000000">
                  <a:alpha val="43137"/>
                </a:srgbClr>
              </a:outerShdw>
            </a:effectLst>
            <a:cs typeface="B Nazanin" pitchFamily="2" charset="-78"/>
          </a:endParaRPr>
        </a:p>
      </dgm:t>
    </dgm:pt>
    <dgm:pt modelId="{4883F90D-1E04-4E31-9C12-7F56F199A95A}" type="sibTrans" cxnId="{B1D7020A-0BE6-4610-B45D-9C7DF193F2B7}">
      <dgm:prSet/>
      <dgm:spPr/>
      <dgm:t>
        <a:bodyPr/>
        <a:lstStyle/>
        <a:p>
          <a:pPr algn="ctr" rtl="1"/>
          <a:endParaRPr lang="fa-IR" sz="4000" b="1">
            <a:effectLst>
              <a:outerShdw blurRad="38100" dist="38100" dir="2700000" algn="tl">
                <a:srgbClr val="000000">
                  <a:alpha val="43137"/>
                </a:srgbClr>
              </a:outerShdw>
            </a:effectLst>
            <a:cs typeface="B Nazanin" pitchFamily="2" charset="-78"/>
          </a:endParaRPr>
        </a:p>
      </dgm:t>
    </dgm:pt>
    <dgm:pt modelId="{588BFA29-F57E-4A72-B57F-2AFA3C689C54}" type="pres">
      <dgm:prSet presAssocID="{2266109D-0E6B-4084-8044-BC8838E482A8}" presName="linear" presStyleCnt="0">
        <dgm:presLayoutVars>
          <dgm:animLvl val="lvl"/>
          <dgm:resizeHandles val="exact"/>
        </dgm:presLayoutVars>
      </dgm:prSet>
      <dgm:spPr/>
      <dgm:t>
        <a:bodyPr/>
        <a:lstStyle/>
        <a:p>
          <a:pPr rtl="1"/>
          <a:endParaRPr lang="fa-IR"/>
        </a:p>
      </dgm:t>
    </dgm:pt>
    <dgm:pt modelId="{6FE460BB-2083-4B1E-BCEB-82E232B5A2C6}" type="pres">
      <dgm:prSet presAssocID="{B6ED1585-4A02-4FA5-9AD6-007A3FF7068F}" presName="parentText" presStyleLbl="node1" presStyleIdx="0" presStyleCnt="1">
        <dgm:presLayoutVars>
          <dgm:chMax val="0"/>
          <dgm:bulletEnabled val="1"/>
        </dgm:presLayoutVars>
      </dgm:prSet>
      <dgm:spPr/>
      <dgm:t>
        <a:bodyPr/>
        <a:lstStyle/>
        <a:p>
          <a:pPr rtl="1"/>
          <a:endParaRPr lang="fa-IR"/>
        </a:p>
      </dgm:t>
    </dgm:pt>
  </dgm:ptLst>
  <dgm:cxnLst>
    <dgm:cxn modelId="{4BA4C1AA-5612-40F1-A724-60D7DABBD110}" type="presOf" srcId="{B6ED1585-4A02-4FA5-9AD6-007A3FF7068F}" destId="{6FE460BB-2083-4B1E-BCEB-82E232B5A2C6}" srcOrd="0" destOrd="0" presId="urn:microsoft.com/office/officeart/2005/8/layout/vList2"/>
    <dgm:cxn modelId="{B1D7020A-0BE6-4610-B45D-9C7DF193F2B7}" srcId="{2266109D-0E6B-4084-8044-BC8838E482A8}" destId="{B6ED1585-4A02-4FA5-9AD6-007A3FF7068F}" srcOrd="0" destOrd="0" parTransId="{675871C1-8B20-4365-A281-45FE7909D26F}" sibTransId="{4883F90D-1E04-4E31-9C12-7F56F199A95A}"/>
    <dgm:cxn modelId="{CBA83AB2-7C52-4819-8A99-ADA1D0ED731C}" type="presOf" srcId="{2266109D-0E6B-4084-8044-BC8838E482A8}" destId="{588BFA29-F57E-4A72-B57F-2AFA3C689C54}" srcOrd="0" destOrd="0" presId="urn:microsoft.com/office/officeart/2005/8/layout/vList2"/>
    <dgm:cxn modelId="{3A10B2BB-2B7F-422E-81EE-6B8E129CE0F3}" type="presParOf" srcId="{588BFA29-F57E-4A72-B57F-2AFA3C689C54}" destId="{6FE460BB-2083-4B1E-BCEB-82E232B5A2C6}"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D573AA3-AD93-4E41-8E03-4372CDA14EA6}" type="doc">
      <dgm:prSet loTypeId="urn:microsoft.com/office/officeart/2005/8/layout/vList2" loCatId="list" qsTypeId="urn:microsoft.com/office/officeart/2005/8/quickstyle/simple1" qsCatId="simple" csTypeId="urn:microsoft.com/office/officeart/2005/8/colors/accent1_2" csCatId="accent1"/>
      <dgm:spPr/>
      <dgm:t>
        <a:bodyPr/>
        <a:lstStyle/>
        <a:p>
          <a:pPr rtl="1"/>
          <a:endParaRPr lang="fa-IR"/>
        </a:p>
      </dgm:t>
    </dgm:pt>
    <dgm:pt modelId="{9459A5AF-3D64-413A-8BF6-CFC1FA430057}">
      <dgm:prSet custT="1"/>
      <dgm:spPr/>
      <dgm:t>
        <a:bodyPr/>
        <a:lstStyle/>
        <a:p>
          <a:pPr algn="ctr" rtl="1"/>
          <a:r>
            <a:rPr lang="fa-IR" sz="4000" b="1" dirty="0" smtClean="0">
              <a:effectLst>
                <a:outerShdw blurRad="38100" dist="38100" dir="2700000" algn="tl">
                  <a:srgbClr val="000000">
                    <a:alpha val="43137"/>
                  </a:srgbClr>
                </a:outerShdw>
              </a:effectLst>
              <a:cs typeface="B Nazanin" pitchFamily="2" charset="-78"/>
            </a:rPr>
            <a:t>مدت توصیه شده وحداقل </a:t>
          </a:r>
          <a:endParaRPr lang="fa-IR" sz="4000" b="1" dirty="0">
            <a:effectLst>
              <a:outerShdw blurRad="38100" dist="38100" dir="2700000" algn="tl">
                <a:srgbClr val="000000">
                  <a:alpha val="43137"/>
                </a:srgbClr>
              </a:outerShdw>
            </a:effectLst>
            <a:cs typeface="B Nazanin" pitchFamily="2" charset="-78"/>
          </a:endParaRPr>
        </a:p>
      </dgm:t>
    </dgm:pt>
    <dgm:pt modelId="{6D67597A-989B-4E58-90CD-4541AC737754}" type="parTrans" cxnId="{E656B8E5-7F44-4729-8119-491ED1D65BEF}">
      <dgm:prSet/>
      <dgm:spPr/>
      <dgm:t>
        <a:bodyPr/>
        <a:lstStyle/>
        <a:p>
          <a:pPr rtl="1"/>
          <a:endParaRPr lang="fa-IR"/>
        </a:p>
      </dgm:t>
    </dgm:pt>
    <dgm:pt modelId="{1CBCC095-1071-437B-BEA8-4CB71E88FD99}" type="sibTrans" cxnId="{E656B8E5-7F44-4729-8119-491ED1D65BEF}">
      <dgm:prSet/>
      <dgm:spPr/>
      <dgm:t>
        <a:bodyPr/>
        <a:lstStyle/>
        <a:p>
          <a:pPr rtl="1"/>
          <a:endParaRPr lang="fa-IR"/>
        </a:p>
      </dgm:t>
    </dgm:pt>
    <dgm:pt modelId="{CBE72AA9-E2C3-469D-B3E1-E85FB1A031E5}" type="pres">
      <dgm:prSet presAssocID="{AD573AA3-AD93-4E41-8E03-4372CDA14EA6}" presName="linear" presStyleCnt="0">
        <dgm:presLayoutVars>
          <dgm:animLvl val="lvl"/>
          <dgm:resizeHandles val="exact"/>
        </dgm:presLayoutVars>
      </dgm:prSet>
      <dgm:spPr/>
      <dgm:t>
        <a:bodyPr/>
        <a:lstStyle/>
        <a:p>
          <a:endParaRPr lang="en-US"/>
        </a:p>
      </dgm:t>
    </dgm:pt>
    <dgm:pt modelId="{ABE472F5-10BB-4B6A-90A5-7931B60E751B}" type="pres">
      <dgm:prSet presAssocID="{9459A5AF-3D64-413A-8BF6-CFC1FA430057}" presName="parentText" presStyleLbl="node1" presStyleIdx="0" presStyleCnt="1">
        <dgm:presLayoutVars>
          <dgm:chMax val="0"/>
          <dgm:bulletEnabled val="1"/>
        </dgm:presLayoutVars>
      </dgm:prSet>
      <dgm:spPr/>
      <dgm:t>
        <a:bodyPr/>
        <a:lstStyle/>
        <a:p>
          <a:endParaRPr lang="en-US"/>
        </a:p>
      </dgm:t>
    </dgm:pt>
  </dgm:ptLst>
  <dgm:cxnLst>
    <dgm:cxn modelId="{E656B8E5-7F44-4729-8119-491ED1D65BEF}" srcId="{AD573AA3-AD93-4E41-8E03-4372CDA14EA6}" destId="{9459A5AF-3D64-413A-8BF6-CFC1FA430057}" srcOrd="0" destOrd="0" parTransId="{6D67597A-989B-4E58-90CD-4541AC737754}" sibTransId="{1CBCC095-1071-437B-BEA8-4CB71E88FD99}"/>
    <dgm:cxn modelId="{D6341E98-3DCF-4BDC-80AA-8CDF5A12AD95}" type="presOf" srcId="{AD573AA3-AD93-4E41-8E03-4372CDA14EA6}" destId="{CBE72AA9-E2C3-469D-B3E1-E85FB1A031E5}" srcOrd="0" destOrd="0" presId="urn:microsoft.com/office/officeart/2005/8/layout/vList2"/>
    <dgm:cxn modelId="{8A70A7A2-F735-4B9E-904B-E4E8D179AF2A}" type="presOf" srcId="{9459A5AF-3D64-413A-8BF6-CFC1FA430057}" destId="{ABE472F5-10BB-4B6A-90A5-7931B60E751B}" srcOrd="0" destOrd="0" presId="urn:microsoft.com/office/officeart/2005/8/layout/vList2"/>
    <dgm:cxn modelId="{65D0EA19-6BCB-4F9A-87C5-14EA255AABA7}" type="presParOf" srcId="{CBE72AA9-E2C3-469D-B3E1-E85FB1A031E5}" destId="{ABE472F5-10BB-4B6A-90A5-7931B60E751B}"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266109D-0E6B-4084-8044-BC8838E482A8}"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fa-IR"/>
        </a:p>
      </dgm:t>
    </dgm:pt>
    <dgm:pt modelId="{B6ED1585-4A02-4FA5-9AD6-007A3FF7068F}">
      <dgm:prSet custT="1"/>
      <dgm:spPr/>
      <dgm:t>
        <a:bodyPr/>
        <a:lstStyle/>
        <a:p>
          <a:pPr algn="ctr" rtl="1"/>
          <a:r>
            <a:rPr lang="ar-SA" sz="4000" b="1" dirty="0" smtClean="0">
              <a:effectLst>
                <a:outerShdw blurRad="38100" dist="38100" dir="2700000" algn="tl">
                  <a:srgbClr val="000000">
                    <a:alpha val="43137"/>
                  </a:srgbClr>
                </a:outerShdw>
              </a:effectLst>
              <a:cs typeface="B Nazanin" pitchFamily="2" charset="-78"/>
            </a:rPr>
            <a:t>شيرمادر در احاديث و روايات </a:t>
          </a:r>
          <a:r>
            <a:rPr lang="en-US" sz="4000" b="1" dirty="0" smtClean="0">
              <a:effectLst>
                <a:outerShdw blurRad="38100" dist="38100" dir="2700000" algn="tl">
                  <a:srgbClr val="000000">
                    <a:alpha val="43137"/>
                  </a:srgbClr>
                </a:outerShdw>
              </a:effectLst>
              <a:cs typeface="B Nazanin" pitchFamily="2" charset="-78"/>
            </a:rPr>
            <a:t>   </a:t>
          </a:r>
          <a:endParaRPr lang="fa-IR" sz="4000" b="1" dirty="0">
            <a:effectLst>
              <a:outerShdw blurRad="38100" dist="38100" dir="2700000" algn="tl">
                <a:srgbClr val="000000">
                  <a:alpha val="43137"/>
                </a:srgbClr>
              </a:outerShdw>
            </a:effectLst>
            <a:cs typeface="B Nazanin" pitchFamily="2" charset="-78"/>
          </a:endParaRPr>
        </a:p>
      </dgm:t>
    </dgm:pt>
    <dgm:pt modelId="{675871C1-8B20-4365-A281-45FE7909D26F}" type="parTrans" cxnId="{B1D7020A-0BE6-4610-B45D-9C7DF193F2B7}">
      <dgm:prSet/>
      <dgm:spPr/>
      <dgm:t>
        <a:bodyPr/>
        <a:lstStyle/>
        <a:p>
          <a:pPr algn="ctr" rtl="1"/>
          <a:endParaRPr lang="fa-IR" sz="4000" b="1">
            <a:effectLst>
              <a:outerShdw blurRad="38100" dist="38100" dir="2700000" algn="tl">
                <a:srgbClr val="000000">
                  <a:alpha val="43137"/>
                </a:srgbClr>
              </a:outerShdw>
            </a:effectLst>
            <a:cs typeface="B Nazanin" pitchFamily="2" charset="-78"/>
          </a:endParaRPr>
        </a:p>
      </dgm:t>
    </dgm:pt>
    <dgm:pt modelId="{4883F90D-1E04-4E31-9C12-7F56F199A95A}" type="sibTrans" cxnId="{B1D7020A-0BE6-4610-B45D-9C7DF193F2B7}">
      <dgm:prSet/>
      <dgm:spPr/>
      <dgm:t>
        <a:bodyPr/>
        <a:lstStyle/>
        <a:p>
          <a:pPr algn="ctr" rtl="1"/>
          <a:endParaRPr lang="fa-IR" sz="4000" b="1">
            <a:effectLst>
              <a:outerShdw blurRad="38100" dist="38100" dir="2700000" algn="tl">
                <a:srgbClr val="000000">
                  <a:alpha val="43137"/>
                </a:srgbClr>
              </a:outerShdw>
            </a:effectLst>
            <a:cs typeface="B Nazanin" pitchFamily="2" charset="-78"/>
          </a:endParaRPr>
        </a:p>
      </dgm:t>
    </dgm:pt>
    <dgm:pt modelId="{588BFA29-F57E-4A72-B57F-2AFA3C689C54}" type="pres">
      <dgm:prSet presAssocID="{2266109D-0E6B-4084-8044-BC8838E482A8}" presName="linear" presStyleCnt="0">
        <dgm:presLayoutVars>
          <dgm:animLvl val="lvl"/>
          <dgm:resizeHandles val="exact"/>
        </dgm:presLayoutVars>
      </dgm:prSet>
      <dgm:spPr/>
      <dgm:t>
        <a:bodyPr/>
        <a:lstStyle/>
        <a:p>
          <a:pPr rtl="1"/>
          <a:endParaRPr lang="fa-IR"/>
        </a:p>
      </dgm:t>
    </dgm:pt>
    <dgm:pt modelId="{6FE460BB-2083-4B1E-BCEB-82E232B5A2C6}" type="pres">
      <dgm:prSet presAssocID="{B6ED1585-4A02-4FA5-9AD6-007A3FF7068F}" presName="parentText" presStyleLbl="node1" presStyleIdx="0" presStyleCnt="1">
        <dgm:presLayoutVars>
          <dgm:chMax val="0"/>
          <dgm:bulletEnabled val="1"/>
        </dgm:presLayoutVars>
      </dgm:prSet>
      <dgm:spPr/>
      <dgm:t>
        <a:bodyPr/>
        <a:lstStyle/>
        <a:p>
          <a:pPr rtl="1"/>
          <a:endParaRPr lang="fa-IR"/>
        </a:p>
      </dgm:t>
    </dgm:pt>
  </dgm:ptLst>
  <dgm:cxnLst>
    <dgm:cxn modelId="{B1D7020A-0BE6-4610-B45D-9C7DF193F2B7}" srcId="{2266109D-0E6B-4084-8044-BC8838E482A8}" destId="{B6ED1585-4A02-4FA5-9AD6-007A3FF7068F}" srcOrd="0" destOrd="0" parTransId="{675871C1-8B20-4365-A281-45FE7909D26F}" sibTransId="{4883F90D-1E04-4E31-9C12-7F56F199A95A}"/>
    <dgm:cxn modelId="{2234E8D4-F802-435F-A7D5-45C175741BAC}" type="presOf" srcId="{B6ED1585-4A02-4FA5-9AD6-007A3FF7068F}" destId="{6FE460BB-2083-4B1E-BCEB-82E232B5A2C6}" srcOrd="0" destOrd="0" presId="urn:microsoft.com/office/officeart/2005/8/layout/vList2"/>
    <dgm:cxn modelId="{8A90E490-EC30-4EC3-A4FA-B2665A041373}" type="presOf" srcId="{2266109D-0E6B-4084-8044-BC8838E482A8}" destId="{588BFA29-F57E-4A72-B57F-2AFA3C689C54}" srcOrd="0" destOrd="0" presId="urn:microsoft.com/office/officeart/2005/8/layout/vList2"/>
    <dgm:cxn modelId="{4639021F-6CC3-4B67-8018-DC3E40BA45A4}" type="presParOf" srcId="{588BFA29-F57E-4A72-B57F-2AFA3C689C54}" destId="{6FE460BB-2083-4B1E-BCEB-82E232B5A2C6}"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266109D-0E6B-4084-8044-BC8838E482A8}"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fa-IR"/>
        </a:p>
      </dgm:t>
    </dgm:pt>
    <dgm:pt modelId="{B6ED1585-4A02-4FA5-9AD6-007A3FF7068F}">
      <dgm:prSet custT="1"/>
      <dgm:spPr/>
      <dgm:t>
        <a:bodyPr/>
        <a:lstStyle/>
        <a:p>
          <a:pPr algn="ctr" rtl="1"/>
          <a:r>
            <a:rPr lang="ar-SA" sz="4000" b="1" dirty="0" smtClean="0">
              <a:effectLst>
                <a:outerShdw blurRad="38100" dist="38100" dir="2700000" algn="tl">
                  <a:srgbClr val="000000">
                    <a:alpha val="43137"/>
                  </a:srgbClr>
                </a:outerShdw>
              </a:effectLst>
              <a:cs typeface="B Nazanin" pitchFamily="2" charset="-78"/>
            </a:rPr>
            <a:t>شيرمادر در احاديث و روايات </a:t>
          </a:r>
          <a:r>
            <a:rPr lang="en-US" sz="4000" b="1" dirty="0" smtClean="0">
              <a:effectLst>
                <a:outerShdw blurRad="38100" dist="38100" dir="2700000" algn="tl">
                  <a:srgbClr val="000000">
                    <a:alpha val="43137"/>
                  </a:srgbClr>
                </a:outerShdw>
              </a:effectLst>
              <a:cs typeface="B Nazanin" pitchFamily="2" charset="-78"/>
            </a:rPr>
            <a:t>   </a:t>
          </a:r>
          <a:endParaRPr lang="fa-IR" sz="4000" b="1" dirty="0">
            <a:effectLst>
              <a:outerShdw blurRad="38100" dist="38100" dir="2700000" algn="tl">
                <a:srgbClr val="000000">
                  <a:alpha val="43137"/>
                </a:srgbClr>
              </a:outerShdw>
            </a:effectLst>
            <a:cs typeface="B Nazanin" pitchFamily="2" charset="-78"/>
          </a:endParaRPr>
        </a:p>
      </dgm:t>
    </dgm:pt>
    <dgm:pt modelId="{675871C1-8B20-4365-A281-45FE7909D26F}" type="parTrans" cxnId="{B1D7020A-0BE6-4610-B45D-9C7DF193F2B7}">
      <dgm:prSet/>
      <dgm:spPr/>
      <dgm:t>
        <a:bodyPr/>
        <a:lstStyle/>
        <a:p>
          <a:pPr algn="ctr" rtl="1"/>
          <a:endParaRPr lang="fa-IR" sz="4000" b="1">
            <a:effectLst>
              <a:outerShdw blurRad="38100" dist="38100" dir="2700000" algn="tl">
                <a:srgbClr val="000000">
                  <a:alpha val="43137"/>
                </a:srgbClr>
              </a:outerShdw>
            </a:effectLst>
            <a:cs typeface="B Nazanin" pitchFamily="2" charset="-78"/>
          </a:endParaRPr>
        </a:p>
      </dgm:t>
    </dgm:pt>
    <dgm:pt modelId="{4883F90D-1E04-4E31-9C12-7F56F199A95A}" type="sibTrans" cxnId="{B1D7020A-0BE6-4610-B45D-9C7DF193F2B7}">
      <dgm:prSet/>
      <dgm:spPr/>
      <dgm:t>
        <a:bodyPr/>
        <a:lstStyle/>
        <a:p>
          <a:pPr algn="ctr" rtl="1"/>
          <a:endParaRPr lang="fa-IR" sz="4000" b="1">
            <a:effectLst>
              <a:outerShdw blurRad="38100" dist="38100" dir="2700000" algn="tl">
                <a:srgbClr val="000000">
                  <a:alpha val="43137"/>
                </a:srgbClr>
              </a:outerShdw>
            </a:effectLst>
            <a:cs typeface="B Nazanin" pitchFamily="2" charset="-78"/>
          </a:endParaRPr>
        </a:p>
      </dgm:t>
    </dgm:pt>
    <dgm:pt modelId="{588BFA29-F57E-4A72-B57F-2AFA3C689C54}" type="pres">
      <dgm:prSet presAssocID="{2266109D-0E6B-4084-8044-BC8838E482A8}" presName="linear" presStyleCnt="0">
        <dgm:presLayoutVars>
          <dgm:animLvl val="lvl"/>
          <dgm:resizeHandles val="exact"/>
        </dgm:presLayoutVars>
      </dgm:prSet>
      <dgm:spPr/>
      <dgm:t>
        <a:bodyPr/>
        <a:lstStyle/>
        <a:p>
          <a:pPr rtl="1"/>
          <a:endParaRPr lang="fa-IR"/>
        </a:p>
      </dgm:t>
    </dgm:pt>
    <dgm:pt modelId="{6FE460BB-2083-4B1E-BCEB-82E232B5A2C6}" type="pres">
      <dgm:prSet presAssocID="{B6ED1585-4A02-4FA5-9AD6-007A3FF7068F}" presName="parentText" presStyleLbl="node1" presStyleIdx="0" presStyleCnt="1">
        <dgm:presLayoutVars>
          <dgm:chMax val="0"/>
          <dgm:bulletEnabled val="1"/>
        </dgm:presLayoutVars>
      </dgm:prSet>
      <dgm:spPr/>
      <dgm:t>
        <a:bodyPr/>
        <a:lstStyle/>
        <a:p>
          <a:pPr rtl="1"/>
          <a:endParaRPr lang="fa-IR"/>
        </a:p>
      </dgm:t>
    </dgm:pt>
  </dgm:ptLst>
  <dgm:cxnLst>
    <dgm:cxn modelId="{B1D7020A-0BE6-4610-B45D-9C7DF193F2B7}" srcId="{2266109D-0E6B-4084-8044-BC8838E482A8}" destId="{B6ED1585-4A02-4FA5-9AD6-007A3FF7068F}" srcOrd="0" destOrd="0" parTransId="{675871C1-8B20-4365-A281-45FE7909D26F}" sibTransId="{4883F90D-1E04-4E31-9C12-7F56F199A95A}"/>
    <dgm:cxn modelId="{0CDC9004-B95A-4835-8C91-776AD05FB535}" type="presOf" srcId="{2266109D-0E6B-4084-8044-BC8838E482A8}" destId="{588BFA29-F57E-4A72-B57F-2AFA3C689C54}" srcOrd="0" destOrd="0" presId="urn:microsoft.com/office/officeart/2005/8/layout/vList2"/>
    <dgm:cxn modelId="{AB25ED9A-ECC4-4F21-86FD-E028FA2F3127}" type="presOf" srcId="{B6ED1585-4A02-4FA5-9AD6-007A3FF7068F}" destId="{6FE460BB-2083-4B1E-BCEB-82E232B5A2C6}" srcOrd="0" destOrd="0" presId="urn:microsoft.com/office/officeart/2005/8/layout/vList2"/>
    <dgm:cxn modelId="{07D3A81D-A203-4774-9CA0-38F6FE073D4C}" type="presParOf" srcId="{588BFA29-F57E-4A72-B57F-2AFA3C689C54}" destId="{6FE460BB-2083-4B1E-BCEB-82E232B5A2C6}"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D7E7C88-65F2-4621-A5CD-AF665A10AD1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F43FE875-4DA7-4125-9C7B-D4AB07493E6D}">
      <dgm:prSet custT="1"/>
      <dgm:spPr/>
      <dgm:t>
        <a:bodyPr/>
        <a:lstStyle/>
        <a:p>
          <a:pPr algn="ctr" rtl="1"/>
          <a:r>
            <a:rPr lang="fa-IR" sz="4400" b="1" dirty="0" smtClean="0">
              <a:effectLst>
                <a:outerShdw blurRad="38100" dist="38100" dir="2700000" algn="tl">
                  <a:srgbClr val="000000">
                    <a:alpha val="43137"/>
                  </a:srgbClr>
                </a:outerShdw>
              </a:effectLst>
              <a:cs typeface="B Nazanin" panose="00000400000000000000" pitchFamily="2" charset="-78"/>
            </a:rPr>
            <a:t>انتخاب دایه برای شیردهی به کودک</a:t>
          </a:r>
          <a:endParaRPr lang="en-US" sz="4400" b="1" dirty="0">
            <a:effectLst>
              <a:outerShdw blurRad="38100" dist="38100" dir="2700000" algn="tl">
                <a:srgbClr val="000000">
                  <a:alpha val="43137"/>
                </a:srgbClr>
              </a:outerShdw>
            </a:effectLst>
            <a:cs typeface="B Nazanin" panose="00000400000000000000" pitchFamily="2" charset="-78"/>
          </a:endParaRPr>
        </a:p>
      </dgm:t>
    </dgm:pt>
    <dgm:pt modelId="{8E5E8BA9-6FCA-4352-8B3F-21DDCB7C380D}" type="parTrans" cxnId="{A0384395-1298-42A9-88B1-7A832F6A0516}">
      <dgm:prSet/>
      <dgm:spPr/>
      <dgm:t>
        <a:bodyPr/>
        <a:lstStyle/>
        <a:p>
          <a:endParaRPr lang="en-US"/>
        </a:p>
      </dgm:t>
    </dgm:pt>
    <dgm:pt modelId="{DBCBD5E7-B949-403F-A12E-5DFFC6E124AA}" type="sibTrans" cxnId="{A0384395-1298-42A9-88B1-7A832F6A0516}">
      <dgm:prSet/>
      <dgm:spPr/>
      <dgm:t>
        <a:bodyPr/>
        <a:lstStyle/>
        <a:p>
          <a:endParaRPr lang="en-US"/>
        </a:p>
      </dgm:t>
    </dgm:pt>
    <dgm:pt modelId="{D7A67A03-EDD2-43A6-9F26-CD94D6D31CD7}" type="pres">
      <dgm:prSet presAssocID="{FD7E7C88-65F2-4621-A5CD-AF665A10AD14}" presName="linear" presStyleCnt="0">
        <dgm:presLayoutVars>
          <dgm:animLvl val="lvl"/>
          <dgm:resizeHandles val="exact"/>
        </dgm:presLayoutVars>
      </dgm:prSet>
      <dgm:spPr/>
      <dgm:t>
        <a:bodyPr/>
        <a:lstStyle/>
        <a:p>
          <a:endParaRPr lang="en-US"/>
        </a:p>
      </dgm:t>
    </dgm:pt>
    <dgm:pt modelId="{A93CC1ED-E83F-4131-BFCD-13E387AC128D}" type="pres">
      <dgm:prSet presAssocID="{F43FE875-4DA7-4125-9C7B-D4AB07493E6D}" presName="parentText" presStyleLbl="node1" presStyleIdx="0" presStyleCnt="1">
        <dgm:presLayoutVars>
          <dgm:chMax val="0"/>
          <dgm:bulletEnabled val="1"/>
        </dgm:presLayoutVars>
      </dgm:prSet>
      <dgm:spPr/>
      <dgm:t>
        <a:bodyPr/>
        <a:lstStyle/>
        <a:p>
          <a:endParaRPr lang="en-US"/>
        </a:p>
      </dgm:t>
    </dgm:pt>
  </dgm:ptLst>
  <dgm:cxnLst>
    <dgm:cxn modelId="{A0384395-1298-42A9-88B1-7A832F6A0516}" srcId="{FD7E7C88-65F2-4621-A5CD-AF665A10AD14}" destId="{F43FE875-4DA7-4125-9C7B-D4AB07493E6D}" srcOrd="0" destOrd="0" parTransId="{8E5E8BA9-6FCA-4352-8B3F-21DDCB7C380D}" sibTransId="{DBCBD5E7-B949-403F-A12E-5DFFC6E124AA}"/>
    <dgm:cxn modelId="{12D56F5F-B224-43F6-8D07-09174DD0C4AA}" type="presOf" srcId="{F43FE875-4DA7-4125-9C7B-D4AB07493E6D}" destId="{A93CC1ED-E83F-4131-BFCD-13E387AC128D}" srcOrd="0" destOrd="0" presId="urn:microsoft.com/office/officeart/2005/8/layout/vList2"/>
    <dgm:cxn modelId="{36E649F2-9F26-4107-AD3F-B9C069F3DA18}" type="presOf" srcId="{FD7E7C88-65F2-4621-A5CD-AF665A10AD14}" destId="{D7A67A03-EDD2-43A6-9F26-CD94D6D31CD7}" srcOrd="0" destOrd="0" presId="urn:microsoft.com/office/officeart/2005/8/layout/vList2"/>
    <dgm:cxn modelId="{334AD3D7-EA25-4D39-A41F-E4C0CE5CD985}" type="presParOf" srcId="{D7A67A03-EDD2-43A6-9F26-CD94D6D31CD7}" destId="{A93CC1ED-E83F-4131-BFCD-13E387AC128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04F54A-1E06-4A62-9A60-056B42E90DC2}">
      <dsp:nvSpPr>
        <dsp:cNvPr id="0" name=""/>
        <dsp:cNvSpPr/>
      </dsp:nvSpPr>
      <dsp:spPr>
        <a:xfrm>
          <a:off x="0" y="119"/>
          <a:ext cx="8229600" cy="114276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SA" sz="4400" b="1" u="none" kern="1200" dirty="0" smtClean="0">
              <a:effectLst>
                <a:outerShdw blurRad="38100" dist="38100" dir="2700000" algn="tl">
                  <a:srgbClr val="000000">
                    <a:alpha val="43137"/>
                  </a:srgbClr>
                </a:outerShdw>
              </a:effectLst>
              <a:cs typeface="B Nazanin" pitchFamily="2" charset="-78"/>
            </a:rPr>
            <a:t>تغذیه شیر مادر در منابع اسلامی </a:t>
          </a:r>
          <a:endParaRPr lang="en-US" sz="4400" b="1" u="none" kern="1200" dirty="0">
            <a:effectLst>
              <a:outerShdw blurRad="38100" dist="38100" dir="2700000" algn="tl">
                <a:srgbClr val="000000">
                  <a:alpha val="43137"/>
                </a:srgbClr>
              </a:outerShdw>
            </a:effectLst>
            <a:cs typeface="B Nazanin" pitchFamily="2" charset="-78"/>
          </a:endParaRPr>
        </a:p>
      </dsp:txBody>
      <dsp:txXfrm>
        <a:off x="55785" y="55904"/>
        <a:ext cx="8118030" cy="103119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41FFA8-3647-4BC3-9F0D-26F64C94C91D}">
      <dsp:nvSpPr>
        <dsp:cNvPr id="0" name=""/>
        <dsp:cNvSpPr/>
      </dsp:nvSpPr>
      <dsp:spPr>
        <a:xfrm>
          <a:off x="0" y="119"/>
          <a:ext cx="8229600" cy="114276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SA" sz="4400" b="1" kern="1200" dirty="0" smtClean="0">
              <a:effectLst>
                <a:outerShdw blurRad="38100" dist="38100" dir="2700000" algn="tl">
                  <a:srgbClr val="000000">
                    <a:alpha val="43137"/>
                  </a:srgbClr>
                </a:outerShdw>
              </a:effectLst>
              <a:cs typeface="B Nazanin" panose="00000400000000000000" pitchFamily="2" charset="-78"/>
            </a:rPr>
            <a:t>شیرمادر در قرآن کریم </a:t>
          </a:r>
          <a:endParaRPr lang="en-US" sz="4400" kern="1200" dirty="0">
            <a:effectLst>
              <a:outerShdw blurRad="38100" dist="38100" dir="2700000" algn="tl">
                <a:srgbClr val="000000">
                  <a:alpha val="43137"/>
                </a:srgbClr>
              </a:outerShdw>
            </a:effectLst>
            <a:cs typeface="B Nazanin" panose="00000400000000000000" pitchFamily="2" charset="-78"/>
          </a:endParaRPr>
        </a:p>
      </dsp:txBody>
      <dsp:txXfrm>
        <a:off x="55785" y="55904"/>
        <a:ext cx="8118030" cy="10311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E460BB-2083-4B1E-BCEB-82E232B5A2C6}">
      <dsp:nvSpPr>
        <dsp:cNvPr id="0" name=""/>
        <dsp:cNvSpPr/>
      </dsp:nvSpPr>
      <dsp:spPr>
        <a:xfrm>
          <a:off x="0" y="322"/>
          <a:ext cx="7543800" cy="83755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ar-SA" sz="4000" b="1" kern="1200" dirty="0" smtClean="0">
              <a:effectLst>
                <a:outerShdw blurRad="38100" dist="38100" dir="2700000" algn="tl">
                  <a:srgbClr val="000000">
                    <a:alpha val="43137"/>
                  </a:srgbClr>
                </a:outerShdw>
              </a:effectLst>
              <a:cs typeface="B Nazanin" pitchFamily="2" charset="-78"/>
            </a:rPr>
            <a:t>درقرآن</a:t>
          </a:r>
          <a:endParaRPr lang="fa-IR" sz="4000" b="1" kern="1200" dirty="0">
            <a:effectLst>
              <a:outerShdw blurRad="38100" dist="38100" dir="2700000" algn="tl">
                <a:srgbClr val="000000">
                  <a:alpha val="43137"/>
                </a:srgbClr>
              </a:outerShdw>
            </a:effectLst>
            <a:cs typeface="B Nazanin" pitchFamily="2" charset="-78"/>
          </a:endParaRPr>
        </a:p>
      </dsp:txBody>
      <dsp:txXfrm>
        <a:off x="40886" y="41208"/>
        <a:ext cx="7462028" cy="7557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3C7089-6F5F-4EAD-813E-EF68AE67AE15}">
      <dsp:nvSpPr>
        <dsp:cNvPr id="0" name=""/>
        <dsp:cNvSpPr/>
      </dsp:nvSpPr>
      <dsp:spPr>
        <a:xfrm>
          <a:off x="0" y="239"/>
          <a:ext cx="8229600" cy="114276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fa-IR" sz="4400" b="1" kern="1200" dirty="0" smtClean="0">
              <a:effectLst>
                <a:outerShdw blurRad="38100" dist="38100" dir="2700000" algn="tl">
                  <a:srgbClr val="000000">
                    <a:alpha val="43137"/>
                  </a:srgbClr>
                </a:outerShdw>
              </a:effectLst>
              <a:cs typeface="B Nazanin" pitchFamily="2" charset="-78"/>
            </a:rPr>
            <a:t>تفسیر آیه 233 سوره بقره</a:t>
          </a:r>
          <a:endParaRPr lang="en-US" sz="4400" b="1" kern="1200" dirty="0">
            <a:effectLst>
              <a:outerShdw blurRad="38100" dist="38100" dir="2700000" algn="tl">
                <a:srgbClr val="000000">
                  <a:alpha val="43137"/>
                </a:srgbClr>
              </a:outerShdw>
            </a:effectLst>
            <a:cs typeface="B Nazanin" pitchFamily="2" charset="-78"/>
          </a:endParaRPr>
        </a:p>
      </dsp:txBody>
      <dsp:txXfrm>
        <a:off x="55785" y="56024"/>
        <a:ext cx="8118030" cy="103119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E460BB-2083-4B1E-BCEB-82E232B5A2C6}">
      <dsp:nvSpPr>
        <dsp:cNvPr id="0" name=""/>
        <dsp:cNvSpPr/>
      </dsp:nvSpPr>
      <dsp:spPr>
        <a:xfrm>
          <a:off x="0" y="322"/>
          <a:ext cx="7543800" cy="83755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ar-SA" sz="4000" b="1" kern="1200" dirty="0" smtClean="0">
              <a:effectLst>
                <a:outerShdw blurRad="38100" dist="38100" dir="2700000" algn="tl">
                  <a:srgbClr val="000000">
                    <a:alpha val="43137"/>
                  </a:srgbClr>
                </a:outerShdw>
              </a:effectLst>
              <a:cs typeface="B Nazanin" pitchFamily="2" charset="-78"/>
            </a:rPr>
            <a:t>درقرآن</a:t>
          </a:r>
          <a:endParaRPr lang="fa-IR" sz="4000" b="1" kern="1200" dirty="0">
            <a:effectLst>
              <a:outerShdw blurRad="38100" dist="38100" dir="2700000" algn="tl">
                <a:srgbClr val="000000">
                  <a:alpha val="43137"/>
                </a:srgbClr>
              </a:outerShdw>
            </a:effectLst>
            <a:cs typeface="B Nazanin" pitchFamily="2" charset="-78"/>
          </a:endParaRPr>
        </a:p>
      </dsp:txBody>
      <dsp:txXfrm>
        <a:off x="40886" y="41208"/>
        <a:ext cx="7462028" cy="75578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EAFDD7-7C28-4402-A537-F1B7CC8A4BCC}" type="datetimeFigureOut">
              <a:rPr lang="en-US" smtClean="0"/>
              <a:pPr/>
              <a:t>6/4/2015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C47F58-9F56-482B-A967-870F7D740609}" type="slidenum">
              <a:rPr lang="en-US" smtClean="0"/>
              <a:pPr/>
              <a:t>‹#›</a:t>
            </a:fld>
            <a:endParaRPr lang="en-US"/>
          </a:p>
        </p:txBody>
      </p:sp>
    </p:spTree>
    <p:extLst>
      <p:ext uri="{BB962C8B-B14F-4D97-AF65-F5344CB8AC3E}">
        <p14:creationId xmlns:p14="http://schemas.microsoft.com/office/powerpoint/2010/main" val="32396103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6FC47F58-9F56-482B-A967-870F7D740609}"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1"/>
            <a:r>
              <a:rPr lang="ar-SA" sz="1200" kern="1200" dirty="0" smtClean="0">
                <a:solidFill>
                  <a:schemeClr val="tx1"/>
                </a:solidFill>
                <a:latin typeface="+mn-lt"/>
                <a:ea typeface="+mn-ea"/>
                <a:cs typeface="+mn-cs"/>
              </a:rPr>
              <a:t>حداقل </a:t>
            </a:r>
            <a:r>
              <a:rPr lang="fa-IR" sz="1200" kern="1200" dirty="0" smtClean="0">
                <a:solidFill>
                  <a:schemeClr val="tx1"/>
                </a:solidFill>
                <a:latin typeface="+mn-lt"/>
                <a:ea typeface="+mn-ea"/>
                <a:cs typeface="+mn-cs"/>
              </a:rPr>
              <a:t>15</a:t>
            </a:r>
            <a:r>
              <a:rPr lang="ar-SA" sz="1200" kern="1200" dirty="0" smtClean="0">
                <a:solidFill>
                  <a:schemeClr val="tx1"/>
                </a:solidFill>
                <a:latin typeface="+mn-lt"/>
                <a:ea typeface="+mn-ea"/>
                <a:cs typeface="+mn-cs"/>
              </a:rPr>
              <a:t> مرتبه به تناوب (9) يا </a:t>
            </a:r>
            <a:r>
              <a:rPr lang="fa-IR" sz="1200" kern="1200" dirty="0" smtClean="0">
                <a:solidFill>
                  <a:schemeClr val="tx1"/>
                </a:solidFill>
                <a:latin typeface="+mn-lt"/>
                <a:ea typeface="+mn-ea"/>
                <a:cs typeface="+mn-cs"/>
              </a:rPr>
              <a:t>24</a:t>
            </a:r>
            <a:r>
              <a:rPr lang="ar-SA" sz="1200" kern="1200" dirty="0" smtClean="0">
                <a:solidFill>
                  <a:schemeClr val="tx1"/>
                </a:solidFill>
                <a:latin typeface="+mn-lt"/>
                <a:ea typeface="+mn-ea"/>
                <a:cs typeface="+mn-cs"/>
              </a:rPr>
              <a:t> ساعت پياپي بدون آن كه در آن </a:t>
            </a:r>
            <a:r>
              <a:rPr lang="fa-IR" sz="1200" kern="1200" dirty="0" smtClean="0">
                <a:solidFill>
                  <a:schemeClr val="tx1"/>
                </a:solidFill>
                <a:latin typeface="+mn-lt"/>
                <a:ea typeface="+mn-ea"/>
                <a:cs typeface="+mn-cs"/>
              </a:rPr>
              <a:t>24</a:t>
            </a:r>
            <a:r>
              <a:rPr lang="ar-SA" sz="1200" kern="1200" dirty="0" smtClean="0">
                <a:solidFill>
                  <a:schemeClr val="tx1"/>
                </a:solidFill>
                <a:latin typeface="+mn-lt"/>
                <a:ea typeface="+mn-ea"/>
                <a:cs typeface="+mn-cs"/>
              </a:rPr>
              <a:t> ساعت غير از شير دايه، آب و احياناًداروي ضروري، چيز ديگري بخورد ميان شيرخوار و شير</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دهنده و همسر و فرزندان مشترك شير</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دهنده و شوهرش نوعي رابطه محرميت و خويشاوندي به وجود مي</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آيد. در آيه مباركه 32 سوره نساء اين موضوع با عبارت &lt;… و امهاتكم الا</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تي ارضعنكم و اخواتكم من الرضاعه&gt; اين نوع خويشاوندي و تبعات آن مورد اشاره قرار گرفته است.</a:t>
            </a:r>
            <a:endParaRPr lang="en-US" sz="1200" kern="1200" dirty="0" smtClean="0">
              <a:solidFill>
                <a:schemeClr val="tx1"/>
              </a:solidFill>
              <a:latin typeface="+mn-lt"/>
              <a:ea typeface="+mn-ea"/>
              <a:cs typeface="+mn-cs"/>
            </a:endParaRPr>
          </a:p>
          <a:p>
            <a:pPr rtl="1"/>
            <a:r>
              <a:rPr lang="ar-SA" sz="1200" kern="1200" dirty="0" smtClean="0">
                <a:solidFill>
                  <a:schemeClr val="tx1"/>
                </a:solidFill>
                <a:latin typeface="+mn-lt"/>
                <a:ea typeface="+mn-ea"/>
                <a:cs typeface="+mn-cs"/>
              </a:rPr>
              <a:t>قابل ذكر است كه مكيده شدن پستان خانم شيرده، توسط طفل شير</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خوار با نوعي تداخل و همبستگي فيزيولوژيك ميان شيرخوار و شير</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دهنده همراه است به عبارت ديگر شير</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خوار از طريق رفلكس نوك پستان، هيپوتالا</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موس - هيپوفيز و ترشح هورمون اكسي</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توسين (از قسمت خلفي) و پرولا</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كتين (از قسمت قدامي) غده هيپوفيز و پيامد</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هاي فيزيولوژيك آن در فيزيولوژي مادر تصرف مي</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كند و سبب توليد و ترشح شير خواهد شد.</a:t>
            </a:r>
            <a:endParaRPr lang="en-US" sz="1200" kern="1200" dirty="0" smtClean="0">
              <a:solidFill>
                <a:schemeClr val="tx1"/>
              </a:solidFill>
              <a:latin typeface="+mn-lt"/>
              <a:ea typeface="+mn-ea"/>
              <a:cs typeface="+mn-cs"/>
            </a:endParaRPr>
          </a:p>
          <a:p>
            <a:pPr algn="r" rtl="1"/>
            <a:endParaRPr lang="fa-IR" dirty="0"/>
          </a:p>
        </p:txBody>
      </p:sp>
      <p:sp>
        <p:nvSpPr>
          <p:cNvPr id="4" name="Slide Number Placeholder 3"/>
          <p:cNvSpPr>
            <a:spLocks noGrp="1"/>
          </p:cNvSpPr>
          <p:nvPr>
            <p:ph type="sldNum" sz="quarter" idx="10"/>
          </p:nvPr>
        </p:nvSpPr>
        <p:spPr/>
        <p:txBody>
          <a:bodyPr/>
          <a:lstStyle/>
          <a:p>
            <a:fld id="{6FC47F58-9F56-482B-A967-870F7D740609}" type="slidenum">
              <a:rPr lang="en-US" smtClean="0"/>
              <a:pPr/>
              <a:t>15</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r-SA" sz="1200" kern="1200" dirty="0" smtClean="0">
                <a:solidFill>
                  <a:schemeClr val="tx1"/>
                </a:solidFill>
                <a:latin typeface="+mn-lt"/>
                <a:ea typeface="+mn-ea"/>
                <a:cs typeface="+mn-cs"/>
              </a:rPr>
              <a:t>در روایات اسلامی با استناد به آیه 15 سوره احقاف حداقل زمان شیر دادن به کودک 21 ماه و حد مطلوب و کامل آن با استناد به آیه233  سوره بقره 24 ماه ذکر شده است.  دادن غذای تکمیلی را نیز از زمان رویش اولین دندان های شیری پیشین فک تحتانی (6 ماهگی ) توصیه فرموده اند. </a:t>
            </a:r>
            <a:endParaRPr lang="en-US" sz="1200" kern="1200" dirty="0" smtClean="0">
              <a:solidFill>
                <a:schemeClr val="tx1"/>
              </a:solidFill>
              <a:latin typeface="+mn-lt"/>
              <a:ea typeface="+mn-ea"/>
              <a:cs typeface="+mn-cs"/>
            </a:endParaRPr>
          </a:p>
          <a:p>
            <a:pPr rtl="1"/>
            <a:r>
              <a:rPr lang="ar-SA" sz="1200" kern="1200" dirty="0" smtClean="0">
                <a:solidFill>
                  <a:schemeClr val="tx1"/>
                </a:solidFill>
                <a:latin typeface="+mn-lt"/>
                <a:ea typeface="+mn-ea"/>
                <a:cs typeface="+mn-cs"/>
              </a:rPr>
              <a:t>از حضرت رسول اكرم (ص) نقل مي</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كند كه فرمود &lt;جعل الله تعالي ذكره رزقه في ثري امه في احديهما شرابه و في الا</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خري طعامه و حتي وضع اتاه الله عزو جل في كل يوم بما قدر فيه من رزق&gt; (51) يعني خداوند متعال روزي كودك را در دو پستان مادر قرار داده است. در بخشي آب و در بخش ديگر غذاي او را و از هنگام ولا</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دت كودك به تناسب نياز هر روز وي روزي متناسب آن روز او را مقدر فرموده است.</a:t>
            </a:r>
            <a:endParaRPr lang="en-US" sz="1200" kern="1200" dirty="0" smtClean="0">
              <a:solidFill>
                <a:schemeClr val="tx1"/>
              </a:solidFill>
              <a:latin typeface="+mn-lt"/>
              <a:ea typeface="+mn-ea"/>
              <a:cs typeface="+mn-cs"/>
            </a:endParaRPr>
          </a:p>
          <a:p>
            <a:pPr rtl="1"/>
            <a:r>
              <a:rPr lang="ar-SA" sz="1200" kern="1200" dirty="0" smtClean="0">
                <a:solidFill>
                  <a:schemeClr val="tx1"/>
                </a:solidFill>
                <a:latin typeface="+mn-lt"/>
                <a:ea typeface="+mn-ea"/>
                <a:cs typeface="+mn-cs"/>
              </a:rPr>
              <a:t>در توصيه حضرت امام صادق (ع) به همسرشان نيز با تأكيد بر شير دادن از هر دو پستان در هر بار شيردادن به تامين آب و غذاي طفل اشاره شده است (61) دانش روز ما به رقيق بودن شيري كه در آغاز هر بار شير خوردن دريافت مي</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شود و تامين آب مورد نياز و اطفاء حس تشنگي كودك گواهي مي</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دهد. به عكس تركيب شير پسين چرب</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تر، غليظ</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تر و متراكم</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تر است.</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a-IR" dirty="0" smtClean="0"/>
              <a:t>حضرت امام صادق (ع) نقل </a:t>
            </a:r>
            <a:r>
              <a:rPr lang="fa-IR" b="1" dirty="0" smtClean="0"/>
              <a:t>شده كه آغوش چپ مادر، جايگاه مناسب‌تر شيرخوار است و</a:t>
            </a:r>
          </a:p>
          <a:p>
            <a:pPr marL="0" marR="0" indent="0" algn="l" defTabSz="914400" rtl="0" eaLnBrk="1" fontAlgn="auto" latinLnBrk="0" hangingPunct="1">
              <a:lnSpc>
                <a:spcPct val="100000"/>
              </a:lnSpc>
              <a:spcBef>
                <a:spcPts val="0"/>
              </a:spcBef>
              <a:spcAft>
                <a:spcPts val="0"/>
              </a:spcAft>
              <a:buClrTx/>
              <a:buSzTx/>
              <a:buFontTx/>
              <a:buNone/>
              <a:tabLst/>
              <a:defRPr/>
            </a:pPr>
            <a:r>
              <a:rPr lang="fa-IR" b="1" dirty="0" smtClean="0"/>
              <a:t> </a:t>
            </a:r>
            <a:r>
              <a:rPr lang="ar-SA" sz="1200" kern="1200" dirty="0" smtClean="0">
                <a:solidFill>
                  <a:schemeClr val="tx1"/>
                </a:solidFill>
                <a:latin typeface="+mn-lt"/>
                <a:ea typeface="+mn-ea"/>
                <a:cs typeface="+mn-cs"/>
              </a:rPr>
              <a:t>چنانكه درحديث نقل شده از حضرت رسول اكرم (ص) با جمله </a:t>
            </a:r>
            <a:r>
              <a:rPr lang="ar-SA" sz="1200" b="1" kern="1200" dirty="0" smtClean="0">
                <a:solidFill>
                  <a:schemeClr val="tx1"/>
                </a:solidFill>
                <a:latin typeface="+mn-lt"/>
                <a:ea typeface="+mn-ea"/>
                <a:cs typeface="+mn-cs"/>
              </a:rPr>
              <a:t>&lt;.... فان اسهرها ليله كان لها مثل اجر سبعين رقبه تعتقهم في سبيل الله&gt; (</a:t>
            </a:r>
            <a:r>
              <a:rPr lang="fa-IR" sz="1200" b="1" kern="1200" dirty="0" smtClean="0">
                <a:solidFill>
                  <a:schemeClr val="tx1"/>
                </a:solidFill>
                <a:latin typeface="+mn-lt"/>
                <a:ea typeface="+mn-ea"/>
                <a:cs typeface="+mn-cs"/>
              </a:rPr>
              <a:t>شیردهی</a:t>
            </a:r>
            <a:r>
              <a:rPr lang="fa-IR" sz="1200" b="1" kern="1200" baseline="0" dirty="0" smtClean="0">
                <a:solidFill>
                  <a:schemeClr val="tx1"/>
                </a:solidFill>
                <a:latin typeface="+mn-lt"/>
                <a:ea typeface="+mn-ea"/>
                <a:cs typeface="+mn-cs"/>
              </a:rPr>
              <a:t> در شب</a:t>
            </a:r>
            <a:r>
              <a:rPr lang="ar-SA" sz="1200" kern="1200" dirty="0" smtClean="0">
                <a:solidFill>
                  <a:schemeClr val="tx1"/>
                </a:solidFill>
                <a:latin typeface="+mn-lt"/>
                <a:ea typeface="+mn-ea"/>
                <a:cs typeface="+mn-cs"/>
              </a:rPr>
              <a:t>) ديده مي</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شود.</a:t>
            </a:r>
            <a:endParaRPr lang="en-US" sz="1200" kern="1200" dirty="0" smtClean="0">
              <a:solidFill>
                <a:schemeClr val="tx1"/>
              </a:solidFill>
              <a:latin typeface="+mn-lt"/>
              <a:ea typeface="+mn-ea"/>
              <a:cs typeface="+mn-cs"/>
            </a:endParaRPr>
          </a:p>
          <a:p>
            <a:pPr rtl="1"/>
            <a:r>
              <a:rPr lang="ar-SA" sz="1200" kern="1200" dirty="0" smtClean="0">
                <a:solidFill>
                  <a:schemeClr val="tx1"/>
                </a:solidFill>
                <a:latin typeface="+mn-lt"/>
                <a:ea typeface="+mn-ea"/>
                <a:cs typeface="+mn-cs"/>
              </a:rPr>
              <a:t>در چند روايت نوراني از جمله اين روايت نقل شده از حضرت امام صادق (ع) &lt;ان للمراه في حملها الي وضعها الي فصالها من الا</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جر كالمرابط في سبيل الله فان هلكت فيما بين ذالك فلها اجر شهيد&gt; (22) براي مادر شير</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ده اجر مجاهد در راه خدا منظور شده و حتي اجر شهادت براي مادري كه در چنين زماني از دنيا برود، قائل شده است.</a:t>
            </a:r>
            <a:endParaRPr lang="en-US" sz="1200" kern="1200" dirty="0" smtClean="0">
              <a:solidFill>
                <a:schemeClr val="tx1"/>
              </a:solidFill>
              <a:latin typeface="+mn-lt"/>
              <a:ea typeface="+mn-ea"/>
              <a:cs typeface="+mn-cs"/>
            </a:endParaRPr>
          </a:p>
          <a:p>
            <a:pPr rtl="1"/>
            <a:r>
              <a:rPr lang="ar-SA" sz="1200" kern="1200" dirty="0" smtClean="0">
                <a:solidFill>
                  <a:schemeClr val="tx1"/>
                </a:solidFill>
                <a:latin typeface="+mn-lt"/>
                <a:ea typeface="+mn-ea"/>
                <a:cs typeface="+mn-cs"/>
              </a:rPr>
              <a:t>21- اجر ترويج تغذيه با شيرمادر.</a:t>
            </a:r>
            <a:endParaRPr lang="en-US" sz="1200" kern="1200" dirty="0" smtClean="0">
              <a:solidFill>
                <a:schemeClr val="tx1"/>
              </a:solidFill>
              <a:latin typeface="+mn-lt"/>
              <a:ea typeface="+mn-ea"/>
              <a:cs typeface="+mn-cs"/>
            </a:endParaRPr>
          </a:p>
          <a:p>
            <a:pPr rtl="1"/>
            <a:r>
              <a:rPr lang="ar-SA" sz="1200" kern="1200" dirty="0" smtClean="0">
                <a:solidFill>
                  <a:schemeClr val="tx1"/>
                </a:solidFill>
                <a:latin typeface="+mn-lt"/>
                <a:ea typeface="+mn-ea"/>
                <a:cs typeface="+mn-cs"/>
              </a:rPr>
              <a:t>در حديث &lt;الدال علي الخير كفاعله&gt; (32) دعوت كننده به كار خير همانند عمل</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كننده به آن ارزيابي گرديده است و اين عبارت نويد</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بخش آن است كه ترويج تغذيه با شيرمادر نيز مشروط به پاكي و صفاي نيت، انسان را از اجر بسيار شير دادن به كودك بهره</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مند مي</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سازد.</a:t>
            </a:r>
            <a:endParaRPr lang="en-US" sz="1200" kern="1200" dirty="0" smtClean="0">
              <a:solidFill>
                <a:schemeClr val="tx1"/>
              </a:solidFill>
              <a:latin typeface="+mn-lt"/>
              <a:ea typeface="+mn-ea"/>
              <a:cs typeface="+mn-cs"/>
            </a:endParaRPr>
          </a:p>
          <a:p>
            <a:pPr rtl="1"/>
            <a:r>
              <a:rPr lang="ar-SA" sz="1200" kern="1200" dirty="0" smtClean="0">
                <a:solidFill>
                  <a:schemeClr val="tx1"/>
                </a:solidFill>
                <a:latin typeface="+mn-lt"/>
                <a:ea typeface="+mn-ea"/>
                <a:cs typeface="+mn-cs"/>
              </a:rPr>
              <a:t>لذا اميد مي</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رود هر تلا</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شي كه در مورد ترويج تغذيه با شيرمادر صورت گيرد انسان را از چنين ثوابي منتفع سازد بي</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آن كه چيزي از اجر مادر شيرده بكاهد. سخن با حديث گرانقدر ديگري در اين زمينه به پايان مي رسد:</a:t>
            </a:r>
            <a:endParaRPr lang="en-US" sz="1200" kern="120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a-IR" b="1" dirty="0"/>
          </a:p>
        </p:txBody>
      </p:sp>
      <p:sp>
        <p:nvSpPr>
          <p:cNvPr id="4" name="Slide Number Placeholder 3"/>
          <p:cNvSpPr>
            <a:spLocks noGrp="1"/>
          </p:cNvSpPr>
          <p:nvPr>
            <p:ph type="sldNum" sz="quarter" idx="10"/>
          </p:nvPr>
        </p:nvSpPr>
        <p:spPr/>
        <p:txBody>
          <a:bodyPr/>
          <a:lstStyle/>
          <a:p>
            <a:fld id="{6FC47F58-9F56-482B-A967-870F7D740609}" type="slidenum">
              <a:rPr lang="en-US" smtClean="0"/>
              <a:pPr/>
              <a:t>16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r-SA" sz="1200" kern="1200" dirty="0" smtClean="0">
                <a:solidFill>
                  <a:schemeClr val="tx1"/>
                </a:solidFill>
                <a:latin typeface="+mn-lt"/>
                <a:ea typeface="+mn-ea"/>
                <a:cs typeface="+mn-cs"/>
              </a:rPr>
              <a:t>در روایات اسلامی با استناد به آیه 15 سوره احقاف حداقل زمان شیر دادن به کودک 21 ماه و حد مطلوب و کامل آن با استناد به آیه233  سوره بقره 24 ماه ذکر شده است.  دادن غذای تکمیلی را نیز از زمان رویش اولین دندان های شیری پیشین فک تحتانی (6 ماهگی ) توصیه فرموده اند. </a:t>
            </a:r>
            <a:endParaRPr lang="en-US" sz="1200" kern="1200" dirty="0" smtClean="0">
              <a:solidFill>
                <a:schemeClr val="tx1"/>
              </a:solidFill>
              <a:latin typeface="+mn-lt"/>
              <a:ea typeface="+mn-ea"/>
              <a:cs typeface="+mn-cs"/>
            </a:endParaRPr>
          </a:p>
          <a:p>
            <a:pPr rtl="1"/>
            <a:r>
              <a:rPr lang="ar-SA" sz="1200" kern="1200" dirty="0" smtClean="0">
                <a:solidFill>
                  <a:schemeClr val="tx1"/>
                </a:solidFill>
                <a:latin typeface="+mn-lt"/>
                <a:ea typeface="+mn-ea"/>
                <a:cs typeface="+mn-cs"/>
              </a:rPr>
              <a:t>از حضرت رسول اكرم (ص) نقل مي</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كند كه فرمود &lt;جعل الله تعالي ذكره رزقه في ثري امه في احديهما شرابه و في الا</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خري طعامه و حتي وضع اتاه الله عزو جل في كل يوم بما قدر فيه من رزق&gt; (51) يعني خداوند متعال روزي كودك را در دو پستان مادر قرار داده است. در بخشي آب و در بخش ديگر غذاي او را و از هنگام ولا</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دت كودك به تناسب نياز هر روز وي روزي متناسب آن روز او را مقدر فرموده است.</a:t>
            </a:r>
            <a:endParaRPr lang="en-US" sz="1200" kern="1200" dirty="0" smtClean="0">
              <a:solidFill>
                <a:schemeClr val="tx1"/>
              </a:solidFill>
              <a:latin typeface="+mn-lt"/>
              <a:ea typeface="+mn-ea"/>
              <a:cs typeface="+mn-cs"/>
            </a:endParaRPr>
          </a:p>
          <a:p>
            <a:pPr rtl="1"/>
            <a:r>
              <a:rPr lang="ar-SA" sz="1200" kern="1200" dirty="0" smtClean="0">
                <a:solidFill>
                  <a:schemeClr val="tx1"/>
                </a:solidFill>
                <a:latin typeface="+mn-lt"/>
                <a:ea typeface="+mn-ea"/>
                <a:cs typeface="+mn-cs"/>
              </a:rPr>
              <a:t>در توصيه حضرت امام صادق (ع) به همسرشان نيز با تأكيد بر شير دادن از هر دو پستان در هر بار شيردادن به تامين آب و غذاي طفل اشاره شده است (61) دانش روز ما به رقيق بودن شيري كه در آغاز هر بار شير خوردن دريافت مي</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شود و تامين آب مورد نياز و اطفاء حس تشنگي كودك گواهي مي</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دهد. به عكس تركيب شير پسين چرب</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تر، غليظ</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تر و متراكم</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تر است.</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a-IR" dirty="0" smtClean="0"/>
              <a:t>حضرت امام صادق (ع) نقل </a:t>
            </a:r>
            <a:r>
              <a:rPr lang="fa-IR" b="1" dirty="0" smtClean="0"/>
              <a:t>شده كه آغوش چپ مادر، جايگاه مناسب‌تر شيرخوار است و</a:t>
            </a:r>
          </a:p>
          <a:p>
            <a:pPr marL="0" marR="0" indent="0" algn="l" defTabSz="914400" rtl="0" eaLnBrk="1" fontAlgn="auto" latinLnBrk="0" hangingPunct="1">
              <a:lnSpc>
                <a:spcPct val="100000"/>
              </a:lnSpc>
              <a:spcBef>
                <a:spcPts val="0"/>
              </a:spcBef>
              <a:spcAft>
                <a:spcPts val="0"/>
              </a:spcAft>
              <a:buClrTx/>
              <a:buSzTx/>
              <a:buFontTx/>
              <a:buNone/>
              <a:tabLst/>
              <a:defRPr/>
            </a:pPr>
            <a:r>
              <a:rPr lang="fa-IR" b="1" dirty="0" smtClean="0"/>
              <a:t> </a:t>
            </a:r>
            <a:r>
              <a:rPr lang="ar-SA" sz="1200" kern="1200" dirty="0" smtClean="0">
                <a:solidFill>
                  <a:schemeClr val="tx1"/>
                </a:solidFill>
                <a:latin typeface="+mn-lt"/>
                <a:ea typeface="+mn-ea"/>
                <a:cs typeface="+mn-cs"/>
              </a:rPr>
              <a:t>چنانكه درحديث نقل شده از حضرت رسول اكرم (ص) با جمله </a:t>
            </a:r>
            <a:r>
              <a:rPr lang="ar-SA" sz="1200" b="1" kern="1200" dirty="0" smtClean="0">
                <a:solidFill>
                  <a:schemeClr val="tx1"/>
                </a:solidFill>
                <a:latin typeface="+mn-lt"/>
                <a:ea typeface="+mn-ea"/>
                <a:cs typeface="+mn-cs"/>
              </a:rPr>
              <a:t>&lt;.... فان اسهرها ليله كان لها مثل اجر سبعين رقبه تعتقهم في سبيل الله&gt; (</a:t>
            </a:r>
            <a:r>
              <a:rPr lang="fa-IR" sz="1200" b="1" kern="1200" dirty="0" smtClean="0">
                <a:solidFill>
                  <a:schemeClr val="tx1"/>
                </a:solidFill>
                <a:latin typeface="+mn-lt"/>
                <a:ea typeface="+mn-ea"/>
                <a:cs typeface="+mn-cs"/>
              </a:rPr>
              <a:t>شیردهی</a:t>
            </a:r>
            <a:r>
              <a:rPr lang="fa-IR" sz="1200" b="1" kern="1200" baseline="0" dirty="0" smtClean="0">
                <a:solidFill>
                  <a:schemeClr val="tx1"/>
                </a:solidFill>
                <a:latin typeface="+mn-lt"/>
                <a:ea typeface="+mn-ea"/>
                <a:cs typeface="+mn-cs"/>
              </a:rPr>
              <a:t> در شب</a:t>
            </a:r>
            <a:r>
              <a:rPr lang="ar-SA" sz="1200" kern="1200" dirty="0" smtClean="0">
                <a:solidFill>
                  <a:schemeClr val="tx1"/>
                </a:solidFill>
                <a:latin typeface="+mn-lt"/>
                <a:ea typeface="+mn-ea"/>
                <a:cs typeface="+mn-cs"/>
              </a:rPr>
              <a:t>) ديده مي</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شود.</a:t>
            </a:r>
            <a:endParaRPr lang="en-US" sz="1200" kern="1200" dirty="0" smtClean="0">
              <a:solidFill>
                <a:schemeClr val="tx1"/>
              </a:solidFill>
              <a:latin typeface="+mn-lt"/>
              <a:ea typeface="+mn-ea"/>
              <a:cs typeface="+mn-cs"/>
            </a:endParaRPr>
          </a:p>
          <a:p>
            <a:pPr rtl="1"/>
            <a:r>
              <a:rPr lang="ar-SA" sz="1200" kern="1200" dirty="0" smtClean="0">
                <a:solidFill>
                  <a:schemeClr val="tx1"/>
                </a:solidFill>
                <a:latin typeface="+mn-lt"/>
                <a:ea typeface="+mn-ea"/>
                <a:cs typeface="+mn-cs"/>
              </a:rPr>
              <a:t>در چند روايت نوراني از جمله اين روايت نقل شده از حضرت امام صادق (ع) &lt;ان للمراه في حملها الي وضعها الي فصالها من الا</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جر كالمرابط في سبيل الله فان هلكت فيما بين ذالك فلها اجر شهيد&gt; (22) براي مادر شير</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ده اجر مجاهد در راه خدا منظور شده و حتي اجر شهادت براي مادري كه در چنين زماني از دنيا برود، قائل شده است.</a:t>
            </a:r>
            <a:endParaRPr lang="en-US" sz="1200" kern="1200" dirty="0" smtClean="0">
              <a:solidFill>
                <a:schemeClr val="tx1"/>
              </a:solidFill>
              <a:latin typeface="+mn-lt"/>
              <a:ea typeface="+mn-ea"/>
              <a:cs typeface="+mn-cs"/>
            </a:endParaRPr>
          </a:p>
          <a:p>
            <a:pPr rtl="1"/>
            <a:r>
              <a:rPr lang="ar-SA" sz="1200" kern="1200" dirty="0" smtClean="0">
                <a:solidFill>
                  <a:schemeClr val="tx1"/>
                </a:solidFill>
                <a:latin typeface="+mn-lt"/>
                <a:ea typeface="+mn-ea"/>
                <a:cs typeface="+mn-cs"/>
              </a:rPr>
              <a:t>21- اجر ترويج تغذيه با شيرمادر.</a:t>
            </a:r>
            <a:endParaRPr lang="en-US" sz="1200" kern="1200" dirty="0" smtClean="0">
              <a:solidFill>
                <a:schemeClr val="tx1"/>
              </a:solidFill>
              <a:latin typeface="+mn-lt"/>
              <a:ea typeface="+mn-ea"/>
              <a:cs typeface="+mn-cs"/>
            </a:endParaRPr>
          </a:p>
          <a:p>
            <a:pPr rtl="1"/>
            <a:r>
              <a:rPr lang="ar-SA" sz="1200" kern="1200" dirty="0" smtClean="0">
                <a:solidFill>
                  <a:schemeClr val="tx1"/>
                </a:solidFill>
                <a:latin typeface="+mn-lt"/>
                <a:ea typeface="+mn-ea"/>
                <a:cs typeface="+mn-cs"/>
              </a:rPr>
              <a:t>در حديث &lt;الدال علي الخير كفاعله&gt; (32) دعوت كننده به كار خير همانند عمل</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كننده به آن ارزيابي گرديده است و اين عبارت نويد</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بخش آن است كه ترويج تغذيه با شيرمادر نيز مشروط به پاكي و صفاي نيت، انسان را از اجر بسيار شير دادن به كودك بهره</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مند مي</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سازد.</a:t>
            </a:r>
            <a:endParaRPr lang="en-US" sz="1200" kern="1200" dirty="0" smtClean="0">
              <a:solidFill>
                <a:schemeClr val="tx1"/>
              </a:solidFill>
              <a:latin typeface="+mn-lt"/>
              <a:ea typeface="+mn-ea"/>
              <a:cs typeface="+mn-cs"/>
            </a:endParaRPr>
          </a:p>
          <a:p>
            <a:pPr rtl="1"/>
            <a:r>
              <a:rPr lang="ar-SA" sz="1200" kern="1200" dirty="0" smtClean="0">
                <a:solidFill>
                  <a:schemeClr val="tx1"/>
                </a:solidFill>
                <a:latin typeface="+mn-lt"/>
                <a:ea typeface="+mn-ea"/>
                <a:cs typeface="+mn-cs"/>
              </a:rPr>
              <a:t>لذا اميد مي</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رود هر تلا</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شي كه در مورد ترويج تغذيه با شيرمادر صورت گيرد انسان را از چنين ثوابي منتفع سازد بي</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آن كه چيزي از اجر مادر شيرده بكاهد. سخن با حديث گرانقدر ديگري در اين زمينه به پايان مي رسد:</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a-IR" b="1" dirty="0"/>
          </a:p>
        </p:txBody>
      </p:sp>
      <p:sp>
        <p:nvSpPr>
          <p:cNvPr id="4" name="Slide Number Placeholder 3"/>
          <p:cNvSpPr>
            <a:spLocks noGrp="1"/>
          </p:cNvSpPr>
          <p:nvPr>
            <p:ph type="sldNum" sz="quarter" idx="10"/>
          </p:nvPr>
        </p:nvSpPr>
        <p:spPr/>
        <p:txBody>
          <a:bodyPr/>
          <a:lstStyle/>
          <a:p>
            <a:fld id="{6FC47F58-9F56-482B-A967-870F7D740609}"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pPr>
              <a:defRPr/>
            </a:pPr>
            <a:fld id="{C848E416-0867-456D-A132-87D1FBAB503D}" type="slidenum">
              <a:rPr lang="fa-IR" smtClean="0">
                <a:solidFill>
                  <a:prstClr val="black"/>
                </a:solidFill>
              </a:rPr>
              <a:pPr>
                <a:defRPr/>
              </a:pPr>
              <a:t>4</a:t>
            </a:fld>
            <a:endParaRPr lang="fa-IR">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C47F58-9F56-482B-A967-870F7D740609}" type="slidenum">
              <a:rPr lang="en-US" smtClean="0"/>
              <a:pPr/>
              <a:t>6</a:t>
            </a:fld>
            <a:endParaRPr lang="en-US"/>
          </a:p>
        </p:txBody>
      </p:sp>
    </p:spTree>
    <p:extLst>
      <p:ext uri="{BB962C8B-B14F-4D97-AF65-F5344CB8AC3E}">
        <p14:creationId xmlns:p14="http://schemas.microsoft.com/office/powerpoint/2010/main" val="3470563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pPr rtl="1"/>
            <a:r>
              <a:rPr lang="ar-SA" sz="1200" kern="1200" dirty="0" smtClean="0">
                <a:solidFill>
                  <a:schemeClr val="tx1"/>
                </a:solidFill>
                <a:latin typeface="+mn-lt"/>
                <a:ea typeface="+mn-ea"/>
                <a:cs typeface="+mn-cs"/>
              </a:rPr>
              <a:t>این آیه که در واقع ادامه بحث هاى مربوط به مسائل ازدواج و زناشویى است، به سراغ یک مسأله مهم، یعنى مسأله </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رضاع</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شیر دادن) رفته و با تعبیراتى بسیار کوتاه و فشرده و در عین حال پر محتوا و آموزنده جزئیات این مسأله را بازگو مى کند</a:t>
            </a:r>
            <a:r>
              <a:rPr lang="en-US" sz="1200" kern="1200" dirty="0" smtClean="0">
                <a:solidFill>
                  <a:schemeClr val="tx1"/>
                </a:solidFill>
                <a:latin typeface="+mn-lt"/>
                <a:ea typeface="+mn-ea"/>
                <a:cs typeface="+mn-cs"/>
              </a:rPr>
              <a:t>.</a:t>
            </a:r>
          </a:p>
          <a:p>
            <a:pPr rtl="1"/>
            <a:r>
              <a:rPr lang="en-US" sz="1200" kern="1200" dirty="0" smtClean="0">
                <a:solidFill>
                  <a:schemeClr val="tx1"/>
                </a:solidFill>
                <a:latin typeface="+mn-lt"/>
                <a:ea typeface="+mn-ea"/>
                <a:cs typeface="+mn-cs"/>
              </a:rPr>
              <a:t>1 </a:t>
            </a:r>
            <a:r>
              <a:rPr lang="ar-SA" sz="1200" kern="1200" dirty="0" smtClean="0">
                <a:solidFill>
                  <a:schemeClr val="tx1"/>
                </a:solidFill>
                <a:latin typeface="+mn-lt"/>
                <a:ea typeface="+mn-ea"/>
                <a:cs typeface="+mn-cs"/>
              </a:rPr>
              <a:t>ـ نخست مى گوید: «مادران فرزندان خود را دو سال تمام شیر مى دهند</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وَ الْوالِداتُ یُرْضِعْنَ أَوْلادَهُنَّ حَوْلَیْنِ کامِلَیْنِ</a:t>
            </a:r>
            <a:r>
              <a:rPr lang="en-US" sz="1200" kern="1200" dirty="0" smtClean="0">
                <a:solidFill>
                  <a:schemeClr val="tx1"/>
                </a:solidFill>
                <a:latin typeface="+mn-lt"/>
                <a:ea typeface="+mn-ea"/>
                <a:cs typeface="+mn-cs"/>
              </a:rPr>
              <a:t>).</a:t>
            </a:r>
          </a:p>
          <a:p>
            <a:pPr rtl="1"/>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والِدات» جمع </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والده</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 در لغت عرب، به معنى مادر است، ولى </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أُمّ</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معنى وسیع ترى دارد که گاه به مادر، یا مادر مادر، و گاه به ریشه و اساس هر چیزى اطلاق مى شود</a:t>
            </a:r>
            <a:r>
              <a:rPr lang="en-US" sz="1200" kern="1200" dirty="0" smtClean="0">
                <a:solidFill>
                  <a:schemeClr val="tx1"/>
                </a:solidFill>
                <a:latin typeface="+mn-lt"/>
                <a:ea typeface="+mn-ea"/>
                <a:cs typeface="+mn-cs"/>
              </a:rPr>
              <a:t>.</a:t>
            </a:r>
          </a:p>
          <a:p>
            <a:pPr rtl="1"/>
            <a:r>
              <a:rPr lang="ar-SA" sz="1200" kern="1200" dirty="0" smtClean="0">
                <a:solidFill>
                  <a:schemeClr val="tx1"/>
                </a:solidFill>
                <a:latin typeface="+mn-lt"/>
                <a:ea typeface="+mn-ea"/>
                <a:cs typeface="+mn-cs"/>
              </a:rPr>
              <a:t>در این بخش از آیه، حق شیر دادن در دو سال شیرخوارگى به مادر داده شده، و او است که مى تواند در این مدت از فرزند خود نگاهدارى کند و به اصطلاح حق حضانت در این مدت از آن مادر است، هر چند ولایت بر اطفال صغیر، به عهده پدر گذاشته شده است، اما از آنجا که تغذیه جسم و جان نوزاد در این مدت، با شیر و عواطف مادر پیوند ناگسستنى دارد، این حق به مادر داده شده</a:t>
            </a:r>
            <a:r>
              <a:rPr lang="en-US" sz="1200" kern="1200" dirty="0" smtClean="0">
                <a:solidFill>
                  <a:schemeClr val="tx1"/>
                </a:solidFill>
                <a:latin typeface="+mn-lt"/>
                <a:ea typeface="+mn-ea"/>
                <a:cs typeface="+mn-cs"/>
              </a:rPr>
              <a:t>.</a:t>
            </a:r>
          </a:p>
          <a:p>
            <a:pPr rtl="1"/>
            <a:r>
              <a:rPr lang="ar-SA" sz="1200" kern="1200" dirty="0" smtClean="0">
                <a:solidFill>
                  <a:schemeClr val="tx1"/>
                </a:solidFill>
                <a:latin typeface="+mn-lt"/>
                <a:ea typeface="+mn-ea"/>
                <a:cs typeface="+mn-cs"/>
              </a:rPr>
              <a:t>علاوه بر این، عواطف مادر نیز باید رعایت شود; زیرا او نمى تواند آغوش خود را در چنین لحظات حساسى از کودکش خالى ببیند و در برابر وضع نوزادش بى تفاوت باشد</a:t>
            </a:r>
            <a:r>
              <a:rPr lang="en-US" sz="1200" kern="1200" dirty="0" smtClean="0">
                <a:solidFill>
                  <a:schemeClr val="tx1"/>
                </a:solidFill>
                <a:latin typeface="+mn-lt"/>
                <a:ea typeface="+mn-ea"/>
                <a:cs typeface="+mn-cs"/>
              </a:rPr>
              <a:t>.</a:t>
            </a:r>
          </a:p>
          <a:p>
            <a:pPr rtl="1"/>
            <a:r>
              <a:rPr lang="ar-SA" sz="1200" kern="1200" dirty="0" smtClean="0">
                <a:solidFill>
                  <a:schemeClr val="tx1"/>
                </a:solidFill>
                <a:latin typeface="+mn-lt"/>
                <a:ea typeface="+mn-ea"/>
                <a:cs typeface="+mn-cs"/>
              </a:rPr>
              <a:t>بنابراین، قرار دادن حق حضانت و نگاهدارى و شیر دادن براى مادر، یک نوع حق دو جانبه است که هم براى رعایت حال فرزند است و هم مادر، و تعبیر «أَوْلادَهُنَّ» (فرزندانشان) اشاره لطیفى به این مطلب است</a:t>
            </a:r>
            <a:r>
              <a:rPr lang="en-US" sz="1200" kern="1200" dirty="0" smtClean="0">
                <a:solidFill>
                  <a:schemeClr val="tx1"/>
                </a:solidFill>
                <a:latin typeface="+mn-lt"/>
                <a:ea typeface="+mn-ea"/>
                <a:cs typeface="+mn-cs"/>
              </a:rPr>
              <a:t>.</a:t>
            </a:r>
          </a:p>
          <a:p>
            <a:pPr rtl="1"/>
            <a:r>
              <a:rPr lang="ar-SA" sz="1200" kern="1200" dirty="0" smtClean="0">
                <a:solidFill>
                  <a:schemeClr val="tx1"/>
                </a:solidFill>
                <a:latin typeface="+mn-lt"/>
                <a:ea typeface="+mn-ea"/>
                <a:cs typeface="+mn-cs"/>
              </a:rPr>
              <a:t>گر چه ظاهر این جمله، مطلق است، و زنان مطلقه و غیر مطلقه را شامل مى شود، ولى جمله هاى بعد نشان مى دهد: این آیه به زنان مطلقه نظر دارد هر چند مادران دیگر نیز از چنین حقى برخوردارند، اما در صورت نبودن جدائى و طلاق، عملاً اثرى ندارد</a:t>
            </a:r>
            <a:r>
              <a:rPr lang="en-US" sz="1200" kern="1200" dirty="0" smtClean="0">
                <a:solidFill>
                  <a:schemeClr val="tx1"/>
                </a:solidFill>
                <a:latin typeface="+mn-lt"/>
                <a:ea typeface="+mn-ea"/>
                <a:cs typeface="+mn-cs"/>
              </a:rPr>
              <a:t>.</a:t>
            </a:r>
          </a:p>
          <a:p>
            <a:pPr rtl="1"/>
            <a:r>
              <a:rPr lang="en-US" sz="1200" kern="1200" dirty="0" smtClean="0">
                <a:solidFill>
                  <a:schemeClr val="tx1"/>
                </a:solidFill>
                <a:latin typeface="+mn-lt"/>
                <a:ea typeface="+mn-ea"/>
                <a:cs typeface="+mn-cs"/>
              </a:rPr>
              <a:t>2 </a:t>
            </a:r>
            <a:r>
              <a:rPr lang="ar-SA" sz="1200" kern="1200" dirty="0" smtClean="0">
                <a:solidFill>
                  <a:schemeClr val="tx1"/>
                </a:solidFill>
                <a:latin typeface="+mn-lt"/>
                <a:ea typeface="+mn-ea"/>
                <a:cs typeface="+mn-cs"/>
              </a:rPr>
              <a:t>ـ پس از آن مى افزاید: «این براى کسى است که بخواهد دوران شیرخوارگى را کامل کند</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لِمَنْ أَرادَ أَنْ یُتِمَّ الرَّضاعَةَ</a:t>
            </a:r>
            <a:r>
              <a:rPr lang="en-US" sz="1200" kern="1200" dirty="0" smtClean="0">
                <a:solidFill>
                  <a:schemeClr val="tx1"/>
                </a:solidFill>
                <a:latin typeface="+mn-lt"/>
                <a:ea typeface="+mn-ea"/>
                <a:cs typeface="+mn-cs"/>
              </a:rPr>
              <a:t>).</a:t>
            </a:r>
          </a:p>
          <a:p>
            <a:pPr rtl="1"/>
            <a:r>
              <a:rPr lang="ar-SA" sz="1200" kern="1200" dirty="0" smtClean="0">
                <a:solidFill>
                  <a:schemeClr val="tx1"/>
                </a:solidFill>
                <a:latin typeface="+mn-lt"/>
                <a:ea typeface="+mn-ea"/>
                <a:cs typeface="+mn-cs"/>
              </a:rPr>
              <a:t>یعنى مدت شیر دادن طفل، لازم نیست همواره دو سال باشد، دو سال براى کسى است که مى خواهد شیر دادن را کامل کند، ولى مادران حق دارند با توجه به وضع نوزاد و رعایت سلامت او این مدت را کمتر کنند</a:t>
            </a:r>
            <a:r>
              <a:rPr lang="en-US" sz="1200" kern="1200" dirty="0" smtClean="0">
                <a:solidFill>
                  <a:schemeClr val="tx1"/>
                </a:solidFill>
                <a:latin typeface="+mn-lt"/>
                <a:ea typeface="+mn-ea"/>
                <a:cs typeface="+mn-cs"/>
              </a:rPr>
              <a:t>.</a:t>
            </a:r>
          </a:p>
          <a:p>
            <a:pPr rtl="1"/>
            <a:r>
              <a:rPr lang="ar-SA" sz="1200" kern="1200" dirty="0" smtClean="0">
                <a:solidFill>
                  <a:schemeClr val="tx1"/>
                </a:solidFill>
                <a:latin typeface="+mn-lt"/>
                <a:ea typeface="+mn-ea"/>
                <a:cs typeface="+mn-cs"/>
              </a:rPr>
              <a:t>در روایاتى که از طرق اهل بیت(علیهم السلام) به ما رسیده، دوران کامل شیرخوارگى دو سال، و کمتر از آن، بیست و یک ماه معرفى شده است</a:t>
            </a:r>
            <a:r>
              <a:rPr lang="en-US" sz="1200" kern="1200" dirty="0" smtClean="0">
                <a:solidFill>
                  <a:schemeClr val="tx1"/>
                </a:solidFill>
                <a:latin typeface="+mn-lt"/>
                <a:ea typeface="+mn-ea"/>
                <a:cs typeface="+mn-cs"/>
              </a:rPr>
              <a:t>.(1)</a:t>
            </a:r>
          </a:p>
          <a:p>
            <a:pPr rtl="1"/>
            <a:r>
              <a:rPr lang="ar-SA" sz="1200" kern="1200" dirty="0" smtClean="0">
                <a:solidFill>
                  <a:schemeClr val="tx1"/>
                </a:solidFill>
                <a:latin typeface="+mn-lt"/>
                <a:ea typeface="+mn-ea"/>
                <a:cs typeface="+mn-cs"/>
              </a:rPr>
              <a:t>بعید نیست این معنى از ضمیمه کردن آیه فوق با آیه</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وَ حَمْلُهُ وَ فِصالُهُ ثَلاثُونَ شَهْراً</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باردارى او و از شیر گرفتنش، سى ماه است</a:t>
            </a:r>
            <a:r>
              <a:rPr lang="en-US" sz="1200" kern="1200" dirty="0" smtClean="0">
                <a:solidFill>
                  <a:schemeClr val="tx1"/>
                </a:solidFill>
                <a:latin typeface="+mn-lt"/>
                <a:ea typeface="+mn-ea"/>
                <a:cs typeface="+mn-cs"/>
              </a:rPr>
              <a:t>»(2) </a:t>
            </a:r>
            <a:r>
              <a:rPr lang="ar-SA" sz="1200" kern="1200" dirty="0" smtClean="0">
                <a:solidFill>
                  <a:schemeClr val="tx1"/>
                </a:solidFill>
                <a:latin typeface="+mn-lt"/>
                <a:ea typeface="+mn-ea"/>
                <a:cs typeface="+mn-cs"/>
              </a:rPr>
              <a:t>نیز استفاده شود; زیرا مى دانیم معمولاً دوران باردارى نُه ماه است و هر گاه آن را از سى ماه کم کنیم بیست و یک ماه باقى مى ماند، که مدت معمولى شیر دادن خواهد بود، بلکه با توجه به این که آنچه در سوره </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احقاف</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آمده نیز، به صورت الزامى است، مادران حق دارند با در نظر گرفتن، مصلحت و سلامت نوزاد، مدت شیرخوارگى را از بیست و یک ماه نیز کمتر کنند</a:t>
            </a:r>
            <a:r>
              <a:rPr lang="en-US" sz="1200" kern="1200" dirty="0" smtClean="0">
                <a:solidFill>
                  <a:schemeClr val="tx1"/>
                </a:solidFill>
                <a:latin typeface="+mn-lt"/>
                <a:ea typeface="+mn-ea"/>
                <a:cs typeface="+mn-cs"/>
              </a:rPr>
              <a:t>.</a:t>
            </a:r>
          </a:p>
          <a:p>
            <a:pPr rtl="1"/>
            <a:r>
              <a:rPr lang="en-US" sz="1200" kern="1200" dirty="0" smtClean="0">
                <a:solidFill>
                  <a:schemeClr val="tx1"/>
                </a:solidFill>
                <a:latin typeface="+mn-lt"/>
                <a:ea typeface="+mn-ea"/>
                <a:cs typeface="+mn-cs"/>
              </a:rPr>
              <a:t>3 </a:t>
            </a:r>
            <a:r>
              <a:rPr lang="ar-SA" sz="1200" kern="1200" dirty="0" smtClean="0">
                <a:solidFill>
                  <a:schemeClr val="tx1"/>
                </a:solidFill>
                <a:latin typeface="+mn-lt"/>
                <a:ea typeface="+mn-ea"/>
                <a:cs typeface="+mn-cs"/>
              </a:rPr>
              <a:t>ـ هزینه زندگى مادر از نظر غذا و لباس در دوران شیر دادن بر عهده پدر نوزاد است، تا مادر با خاطرى آسوده بتواند فرزند را شیر دهد، لذا در ادامه آیه مى فرماید: «و بر آن کسى که فرزند براى او متولد شده (پدر</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لازم است، خوراک و پوشاک مادران را به طور شایسته بپردازد</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وَ عَلَى الْمَوْلُودِ لَهُ رِزْقُهُنَّ وَ کِسْوَتُهُنَّ بِالْمَعْرُوفِ</a:t>
            </a:r>
            <a:r>
              <a:rPr lang="en-US" sz="1200" kern="1200" dirty="0" smtClean="0">
                <a:solidFill>
                  <a:schemeClr val="tx1"/>
                </a:solidFill>
                <a:latin typeface="+mn-lt"/>
                <a:ea typeface="+mn-ea"/>
                <a:cs typeface="+mn-cs"/>
              </a:rPr>
              <a:t>).</a:t>
            </a:r>
          </a:p>
          <a:p>
            <a:pPr rtl="1"/>
            <a:r>
              <a:rPr lang="ar-SA" sz="1200" kern="1200" dirty="0" smtClean="0">
                <a:solidFill>
                  <a:schemeClr val="tx1"/>
                </a:solidFill>
                <a:latin typeface="+mn-lt"/>
                <a:ea typeface="+mn-ea"/>
                <a:cs typeface="+mn-cs"/>
              </a:rPr>
              <a:t>در اینجا تعبیر به المَوْلُودِ لَهُ</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کسى که فرزند براى او متولد شده» به جاى تعبیر به </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اب ـ والد</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پدر</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قابل توجه است، گوئى مى خواهد عواطف پدر را در راه انجام وظیفه مزبور، بسیج کند، یعنى اگر هزینه کودک و مادرش در این موقع بر عهده مرد گذارده شده به خاطر این است که فرزند او و میوه دل او است، نه یک فرد بیگانه</a:t>
            </a:r>
            <a:r>
              <a:rPr lang="en-US" sz="1200" kern="1200" dirty="0" smtClean="0">
                <a:solidFill>
                  <a:schemeClr val="tx1"/>
                </a:solidFill>
                <a:latin typeface="+mn-lt"/>
                <a:ea typeface="+mn-ea"/>
                <a:cs typeface="+mn-cs"/>
              </a:rPr>
              <a:t>.</a:t>
            </a:r>
          </a:p>
          <a:p>
            <a:pPr rtl="1"/>
            <a:r>
              <a:rPr lang="ar-SA" sz="1200" kern="1200" dirty="0" smtClean="0">
                <a:solidFill>
                  <a:schemeClr val="tx1"/>
                </a:solidFill>
                <a:latin typeface="+mn-lt"/>
                <a:ea typeface="+mn-ea"/>
                <a:cs typeface="+mn-cs"/>
              </a:rPr>
              <a:t>توصیف به </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معروف</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به طور شایسته) نشان مى دهد: پدران در مورد لباس و غذاى مادر، باید آنچه شایسته، متعارف و مناسب حال او است را در نظر بگیرند، نه سختگیرى کنند و نه اسراف</a:t>
            </a:r>
            <a:r>
              <a:rPr lang="en-US" sz="1200" kern="1200" dirty="0" smtClean="0">
                <a:solidFill>
                  <a:schemeClr val="tx1"/>
                </a:solidFill>
                <a:latin typeface="+mn-lt"/>
                <a:ea typeface="+mn-ea"/>
                <a:cs typeface="+mn-cs"/>
              </a:rPr>
              <a:t>.</a:t>
            </a:r>
          </a:p>
          <a:p>
            <a:pPr rtl="1"/>
            <a:r>
              <a:rPr lang="ar-SA" sz="1200" kern="1200" dirty="0" smtClean="0">
                <a:solidFill>
                  <a:schemeClr val="tx1"/>
                </a:solidFill>
                <a:latin typeface="+mn-lt"/>
                <a:ea typeface="+mn-ea"/>
                <a:cs typeface="+mn-cs"/>
              </a:rPr>
              <a:t>و براى توضیح بیشتر مى فرماید: «هیچ کس موظف نیست بیش از مقدار توانائى خود را انجام دهد</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لا تُکَلَّفُ نَفْسٌ إِلاّ وُسْعَها</a:t>
            </a:r>
            <a:r>
              <a:rPr lang="en-US" sz="1200" kern="1200" dirty="0" smtClean="0">
                <a:solidFill>
                  <a:schemeClr val="tx1"/>
                </a:solidFill>
                <a:latin typeface="+mn-lt"/>
                <a:ea typeface="+mn-ea"/>
                <a:cs typeface="+mn-cs"/>
              </a:rPr>
              <a:t>).</a:t>
            </a:r>
          </a:p>
          <a:p>
            <a:pPr rtl="1"/>
            <a:r>
              <a:rPr lang="ar-SA" sz="1200" kern="1200" dirty="0" smtClean="0">
                <a:solidFill>
                  <a:schemeClr val="tx1"/>
                </a:solidFill>
                <a:latin typeface="+mn-lt"/>
                <a:ea typeface="+mn-ea"/>
                <a:cs typeface="+mn-cs"/>
              </a:rPr>
              <a:t>بنابراین، هر پدرى به اندازه توانائى خود وظیفه دارد</a:t>
            </a:r>
            <a:r>
              <a:rPr lang="en-US" sz="1200" kern="1200" dirty="0" smtClean="0">
                <a:solidFill>
                  <a:schemeClr val="tx1"/>
                </a:solidFill>
                <a:latin typeface="+mn-lt"/>
                <a:ea typeface="+mn-ea"/>
                <a:cs typeface="+mn-cs"/>
              </a:rPr>
              <a:t>.</a:t>
            </a:r>
          </a:p>
          <a:p>
            <a:pPr rtl="1"/>
            <a:r>
              <a:rPr lang="ar-SA" sz="1200" kern="1200" dirty="0" smtClean="0">
                <a:solidFill>
                  <a:schemeClr val="tx1"/>
                </a:solidFill>
                <a:latin typeface="+mn-lt"/>
                <a:ea typeface="+mn-ea"/>
                <a:cs typeface="+mn-cs"/>
              </a:rPr>
              <a:t>بعضى این جمله را به منزله علت براى اصل حکم، دانسته اند</a:t>
            </a:r>
            <a:r>
              <a:rPr lang="en-US" sz="1200" kern="1200" dirty="0" smtClean="0">
                <a:solidFill>
                  <a:schemeClr val="tx1"/>
                </a:solidFill>
                <a:latin typeface="+mn-lt"/>
                <a:ea typeface="+mn-ea"/>
                <a:cs typeface="+mn-cs"/>
              </a:rPr>
              <a:t>.</a:t>
            </a:r>
          </a:p>
          <a:p>
            <a:pPr rtl="1"/>
            <a:r>
              <a:rPr lang="ar-SA" sz="1200" kern="1200" dirty="0" smtClean="0">
                <a:solidFill>
                  <a:schemeClr val="tx1"/>
                </a:solidFill>
                <a:latin typeface="+mn-lt"/>
                <a:ea typeface="+mn-ea"/>
                <a:cs typeface="+mn-cs"/>
              </a:rPr>
              <a:t>و بعضى به عنوان تفسیر حکم سابق، (و هر دو در نتیجه یکى است</a:t>
            </a:r>
            <a:r>
              <a:rPr lang="en-US" sz="1200" kern="1200" dirty="0" smtClean="0">
                <a:solidFill>
                  <a:schemeClr val="tx1"/>
                </a:solidFill>
                <a:latin typeface="+mn-lt"/>
                <a:ea typeface="+mn-ea"/>
                <a:cs typeface="+mn-cs"/>
              </a:rPr>
              <a:t>).</a:t>
            </a:r>
          </a:p>
          <a:p>
            <a:pPr rtl="1"/>
            <a:r>
              <a:rPr lang="en-US" sz="1200" kern="1200" dirty="0" smtClean="0">
                <a:solidFill>
                  <a:schemeClr val="tx1"/>
                </a:solidFill>
                <a:latin typeface="+mn-lt"/>
                <a:ea typeface="+mn-ea"/>
                <a:cs typeface="+mn-cs"/>
              </a:rPr>
              <a:t>4 </a:t>
            </a:r>
            <a:r>
              <a:rPr lang="ar-SA" sz="1200" kern="1200" dirty="0" smtClean="0">
                <a:solidFill>
                  <a:schemeClr val="tx1"/>
                </a:solidFill>
                <a:latin typeface="+mn-lt"/>
                <a:ea typeface="+mn-ea"/>
                <a:cs typeface="+mn-cs"/>
              </a:rPr>
              <a:t>ـ آن گاه به بیان حکم مهم دیگرى پرداخته، مى فرماید: «نه مادر (به خاطر اختلاف با پدر) حق دارد به کودک ضرر زند، و نه پدر» به خاطر اختلاف با مادر</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لا تُضَارَّ والِدَةٌ بِوَلَدِها وَ لا مَوْلُودٌ لَهُ بِوَلَدِهِ</a:t>
            </a:r>
            <a:r>
              <a:rPr lang="en-US" sz="1200" kern="1200" dirty="0" smtClean="0">
                <a:solidFill>
                  <a:schemeClr val="tx1"/>
                </a:solidFill>
                <a:latin typeface="+mn-lt"/>
                <a:ea typeface="+mn-ea"/>
                <a:cs typeface="+mn-cs"/>
              </a:rPr>
              <a:t>).</a:t>
            </a:r>
          </a:p>
          <a:p>
            <a:pPr rtl="1"/>
            <a:r>
              <a:rPr lang="ar-SA" sz="1200" kern="1200" dirty="0" smtClean="0">
                <a:solidFill>
                  <a:schemeClr val="tx1"/>
                </a:solidFill>
                <a:latin typeface="+mn-lt"/>
                <a:ea typeface="+mn-ea"/>
                <a:cs typeface="+mn-cs"/>
              </a:rPr>
              <a:t>یعنى، هیچ یک از این دو حق ندارند سرنوشت کودک را وجه المصالحه اختلافات خویش قرار دهند، و بر جسم و روح نوزاد، ضربه وارد کنند</a:t>
            </a:r>
            <a:r>
              <a:rPr lang="en-US" sz="1200" kern="1200" dirty="0" smtClean="0">
                <a:solidFill>
                  <a:schemeClr val="tx1"/>
                </a:solidFill>
                <a:latin typeface="+mn-lt"/>
                <a:ea typeface="+mn-ea"/>
                <a:cs typeface="+mn-cs"/>
              </a:rPr>
              <a:t>.</a:t>
            </a:r>
          </a:p>
          <a:p>
            <a:pPr rtl="1"/>
            <a:r>
              <a:rPr lang="ar-SA" sz="1200" kern="1200" dirty="0" smtClean="0">
                <a:solidFill>
                  <a:schemeClr val="tx1"/>
                </a:solidFill>
                <a:latin typeface="+mn-lt"/>
                <a:ea typeface="+mn-ea"/>
                <a:cs typeface="+mn-cs"/>
              </a:rPr>
              <a:t>مردان نباید حق حضانت و نگاهدارى مادران را با گرفتن کودکان در دوران شیرخوارگى از آنها پایمال کنند، که زیانش به فرزند رسد و مادران نیز نباید از این حق شانه خالى کرده و به بهانه هاى گوناگون از شیر دادن کودک خوددارى کرده یا پدر را از دیدار فرزندش، محروم سازند</a:t>
            </a:r>
            <a:r>
              <a:rPr lang="en-US" sz="1200" kern="1200" dirty="0" smtClean="0">
                <a:solidFill>
                  <a:schemeClr val="tx1"/>
                </a:solidFill>
                <a:latin typeface="+mn-lt"/>
                <a:ea typeface="+mn-ea"/>
                <a:cs typeface="+mn-cs"/>
              </a:rPr>
              <a:t>.</a:t>
            </a:r>
          </a:p>
          <a:p>
            <a:pPr rtl="1"/>
            <a:r>
              <a:rPr lang="ar-SA" sz="1200" kern="1200" dirty="0" smtClean="0">
                <a:solidFill>
                  <a:schemeClr val="tx1"/>
                </a:solidFill>
                <a:latin typeface="+mn-lt"/>
                <a:ea typeface="+mn-ea"/>
                <a:cs typeface="+mn-cs"/>
              </a:rPr>
              <a:t>این احتمال نیز در تفسیر آیه داده شده است که: منظور آن است: نه پدر مى تواند حق زناشویى زن را به خاطر ترس از باردار شدن و در نتیجه زیان دیدن شیر خوار، سلب کند، و نه مادر مى تواند شوهر را از این حق به همین دلیل باز دارد</a:t>
            </a:r>
            <a:r>
              <a:rPr lang="en-US" sz="1200" kern="1200" dirty="0" smtClean="0">
                <a:solidFill>
                  <a:schemeClr val="tx1"/>
                </a:solidFill>
                <a:latin typeface="+mn-lt"/>
                <a:ea typeface="+mn-ea"/>
                <a:cs typeface="+mn-cs"/>
              </a:rPr>
              <a:t>.</a:t>
            </a:r>
          </a:p>
          <a:p>
            <a:pPr rtl="1"/>
            <a:r>
              <a:rPr lang="ar-SA" sz="1200" kern="1200" dirty="0" smtClean="0">
                <a:solidFill>
                  <a:schemeClr val="tx1"/>
                </a:solidFill>
                <a:latin typeface="+mn-lt"/>
                <a:ea typeface="+mn-ea"/>
                <a:cs typeface="+mn-cs"/>
              </a:rPr>
              <a:t>ولى تفسیر اول با ظاهر آیه سازگارتر است</a:t>
            </a:r>
            <a:r>
              <a:rPr lang="en-US" sz="1200" kern="1200" dirty="0" smtClean="0">
                <a:solidFill>
                  <a:schemeClr val="tx1"/>
                </a:solidFill>
                <a:latin typeface="+mn-lt"/>
                <a:ea typeface="+mn-ea"/>
                <a:cs typeface="+mn-cs"/>
              </a:rPr>
              <a:t>.(3)</a:t>
            </a:r>
          </a:p>
          <a:p>
            <a:pPr rtl="1"/>
            <a:r>
              <a:rPr lang="ar-SA" sz="1200" kern="1200" dirty="0" smtClean="0">
                <a:solidFill>
                  <a:schemeClr val="tx1"/>
                </a:solidFill>
                <a:latin typeface="+mn-lt"/>
                <a:ea typeface="+mn-ea"/>
                <a:cs typeface="+mn-cs"/>
              </a:rPr>
              <a:t>تعبیر به </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وَلَدِها</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و </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وَلَدِهِ</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نیز براى تشویق پدران و مادران به رعایت حال کودکان شیر خوار است، به علاوه، نشان مى دهد: نوزاد متعلق به هر دو مى باشد، نه مطابق رسوم جاهلیت که فرزند را فقط متعلق به پدر مى دانستند و براى مادر هیچ سهمى قائل نبودند</a:t>
            </a:r>
            <a:r>
              <a:rPr lang="en-US" sz="1200" kern="1200" dirty="0" smtClean="0">
                <a:solidFill>
                  <a:schemeClr val="tx1"/>
                </a:solidFill>
                <a:latin typeface="+mn-lt"/>
                <a:ea typeface="+mn-ea"/>
                <a:cs typeface="+mn-cs"/>
              </a:rPr>
              <a:t>.</a:t>
            </a:r>
          </a:p>
          <a:p>
            <a:pPr rtl="1"/>
            <a:r>
              <a:rPr lang="en-US" sz="1200" kern="1200" dirty="0" smtClean="0">
                <a:solidFill>
                  <a:schemeClr val="tx1"/>
                </a:solidFill>
                <a:latin typeface="+mn-lt"/>
                <a:ea typeface="+mn-ea"/>
                <a:cs typeface="+mn-cs"/>
              </a:rPr>
              <a:t>5 </a:t>
            </a:r>
            <a:r>
              <a:rPr lang="ar-SA" sz="1200" kern="1200" dirty="0" smtClean="0">
                <a:solidFill>
                  <a:schemeClr val="tx1"/>
                </a:solidFill>
                <a:latin typeface="+mn-lt"/>
                <a:ea typeface="+mn-ea"/>
                <a:cs typeface="+mn-cs"/>
              </a:rPr>
              <a:t>ـ سپس، به حکم دیگرى مربوط به بعد از مرگ پدر مى پردازد، مى فرماید: «و بر وارث او نیز لازم است این کار را انجام دهد</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وَ عَلَى الْوارِثِ مِثْلُ ذلِکَ</a:t>
            </a:r>
            <a:r>
              <a:rPr lang="en-US" sz="1200" kern="1200" dirty="0" smtClean="0">
                <a:solidFill>
                  <a:schemeClr val="tx1"/>
                </a:solidFill>
                <a:latin typeface="+mn-lt"/>
                <a:ea typeface="+mn-ea"/>
                <a:cs typeface="+mn-cs"/>
              </a:rPr>
              <a:t>).</a:t>
            </a:r>
          </a:p>
          <a:p>
            <a:pPr rtl="1"/>
            <a:r>
              <a:rPr lang="ar-SA" sz="1200" kern="1200" dirty="0" smtClean="0">
                <a:solidFill>
                  <a:schemeClr val="tx1"/>
                </a:solidFill>
                <a:latin typeface="+mn-lt"/>
                <a:ea typeface="+mn-ea"/>
                <a:cs typeface="+mn-cs"/>
              </a:rPr>
              <a:t>یعنى: آنها باید نیازهاى مادر را در دورانى که به کودک شیر مى دهد، تأمین کنند ـ در اینجا بعضى احتمالات دیگر در تفسیر آیه داده شده که ضعیف به نظر مى رسد ـ</a:t>
            </a:r>
            <a:r>
              <a:rPr lang="en-US" sz="1200" kern="1200" dirty="0" smtClean="0">
                <a:solidFill>
                  <a:schemeClr val="tx1"/>
                </a:solidFill>
                <a:latin typeface="+mn-lt"/>
                <a:ea typeface="+mn-ea"/>
                <a:cs typeface="+mn-cs"/>
              </a:rPr>
              <a:t> .</a:t>
            </a:r>
          </a:p>
          <a:p>
            <a:pPr rtl="1"/>
            <a:r>
              <a:rPr lang="en-US" sz="1200" kern="1200" dirty="0" smtClean="0">
                <a:solidFill>
                  <a:schemeClr val="tx1"/>
                </a:solidFill>
                <a:latin typeface="+mn-lt"/>
                <a:ea typeface="+mn-ea"/>
                <a:cs typeface="+mn-cs"/>
              </a:rPr>
              <a:t>6 </a:t>
            </a:r>
            <a:r>
              <a:rPr lang="ar-SA" sz="1200" kern="1200" dirty="0" smtClean="0">
                <a:solidFill>
                  <a:schemeClr val="tx1"/>
                </a:solidFill>
                <a:latin typeface="+mn-lt"/>
                <a:ea typeface="+mn-ea"/>
                <a:cs typeface="+mn-cs"/>
              </a:rPr>
              <a:t>ـ در ادامه آیه، سخن از مسأله باز داشتن کودک از شیر به میان آمده، و اختیار آن را به پدر و مادر واگذاشته، هر چند در جمله هاى سابق، زمانى براى شیر دادن کودک تعیین شده بود، ولى پدر و مادر با توجه به وضع جسمى و روحى او، و توافق با یکدیگر مى توانند کودک را در هر موقع مناسب از شیر باز دارند، مى فرماید: «اگر آن دو با رضایت و مشورت یکدیگر بخواهند کودک را </a:t>
            </a:r>
            <a:r>
              <a:rPr lang="en-US" sz="1200" kern="1200" dirty="0" smtClean="0">
                <a:solidFill>
                  <a:schemeClr val="tx1"/>
                </a:solidFill>
                <a:latin typeface="+mn-lt"/>
                <a:ea typeface="+mn-ea"/>
                <a:cs typeface="+mn-cs"/>
              </a:rPr>
              <a:t>(</a:t>
            </a:r>
            <a:r>
              <a:rPr lang="ar-SA" sz="1200" kern="1200" dirty="0" smtClean="0">
                <a:solidFill>
                  <a:schemeClr val="tx1"/>
                </a:solidFill>
                <a:latin typeface="+mn-lt"/>
                <a:ea typeface="+mn-ea"/>
                <a:cs typeface="+mn-cs"/>
              </a:rPr>
              <a:t>زودتر از دو سال یا بیست و یک ماه) از شیر باز گیرند گناهى بر آنها نیست</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فَإِنْ أَرادا فِصالاً عَنْ تَراض مِنْهُما وَ تَشاوُر فَلا جُناحَ عَلَیْهِما</a:t>
            </a:r>
            <a:r>
              <a:rPr lang="en-US" sz="1200" kern="1200" dirty="0" smtClean="0">
                <a:solidFill>
                  <a:schemeClr val="tx1"/>
                </a:solidFill>
                <a:latin typeface="+mn-lt"/>
                <a:ea typeface="+mn-ea"/>
                <a:cs typeface="+mn-cs"/>
              </a:rPr>
              <a:t>).</a:t>
            </a:r>
          </a:p>
          <a:p>
            <a:pPr rtl="1"/>
            <a:r>
              <a:rPr lang="ar-SA" sz="1200" kern="1200" dirty="0" smtClean="0">
                <a:solidFill>
                  <a:schemeClr val="tx1"/>
                </a:solidFill>
                <a:latin typeface="+mn-lt"/>
                <a:ea typeface="+mn-ea"/>
                <a:cs typeface="+mn-cs"/>
              </a:rPr>
              <a:t>در واقع پدر و مادر باید مصالح فرزند را در نظر بگیرند و با هم فکرى و توافق، و به تعبیر قرآن تراضى و تشاور، براى باز گرفتن کودک از شیر برنامه اى تنظیم کنند، و در این کار از کشمکش، مشاجره و پرداختن به مصالح خود و پایمال کردن مصالح کودک بپرهیزند</a:t>
            </a:r>
            <a:r>
              <a:rPr lang="en-US" sz="1200" kern="1200" dirty="0" smtClean="0">
                <a:solidFill>
                  <a:schemeClr val="tx1"/>
                </a:solidFill>
                <a:latin typeface="+mn-lt"/>
                <a:ea typeface="+mn-ea"/>
                <a:cs typeface="+mn-cs"/>
              </a:rPr>
              <a:t>.</a:t>
            </a:r>
          </a:p>
          <a:p>
            <a:pPr rtl="1"/>
            <a:r>
              <a:rPr lang="en-US" sz="1200" kern="1200" dirty="0" smtClean="0">
                <a:solidFill>
                  <a:schemeClr val="tx1"/>
                </a:solidFill>
                <a:latin typeface="+mn-lt"/>
                <a:ea typeface="+mn-ea"/>
                <a:cs typeface="+mn-cs"/>
              </a:rPr>
              <a:t>7 </a:t>
            </a:r>
            <a:r>
              <a:rPr lang="ar-SA" sz="1200" kern="1200" dirty="0" smtClean="0">
                <a:solidFill>
                  <a:schemeClr val="tx1"/>
                </a:solidFill>
                <a:latin typeface="+mn-lt"/>
                <a:ea typeface="+mn-ea"/>
                <a:cs typeface="+mn-cs"/>
              </a:rPr>
              <a:t>ـ گاه مى شود، مادر از حق خود در مورد شیر دادن و حضانت و نگاهدارى فرزند خوددارى مى کند، و یا به راستى مانعى براى او پیش مى آید، در این صورت باید چاره اى اندیشید و لذا در ادامه آیه مى فرماید: «اگر (با عدم توانائى یا عدم موافقت مادر</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خواستید دایه اى براى فرزندان خود بگیرید، گناهى بر شما نیست، هر گاه حق گذشته مادر را به طور شایسته بپردازید</a:t>
            </a:r>
            <a:r>
              <a:rPr lang="en-US" sz="1200" kern="1200" dirty="0" smtClean="0">
                <a:solidFill>
                  <a:schemeClr val="tx1"/>
                </a:solidFill>
                <a:latin typeface="+mn-lt"/>
                <a:ea typeface="+mn-ea"/>
                <a:cs typeface="+mn-cs"/>
              </a:rPr>
              <a:t>» (</a:t>
            </a:r>
            <a:r>
              <a:rPr lang="ar-SA" sz="1200" kern="1200" dirty="0" smtClean="0">
                <a:solidFill>
                  <a:schemeClr val="tx1"/>
                </a:solidFill>
                <a:latin typeface="+mn-lt"/>
                <a:ea typeface="+mn-ea"/>
                <a:cs typeface="+mn-cs"/>
              </a:rPr>
              <a:t>وَ إِنْ أَرَدْتُمْ أَنْ تَسْتَرْضِعُوا أَوْلادَکُمْ فَلا جُناحَ عَلَیْکُمْ إِذا سَلَّمْتُمْ ما آتَیْتُمْ بِالْمَعْرُوفِ</a:t>
            </a:r>
            <a:r>
              <a:rPr lang="en-US" sz="1200" kern="1200" dirty="0" smtClean="0">
                <a:solidFill>
                  <a:schemeClr val="tx1"/>
                </a:solidFill>
                <a:latin typeface="+mn-lt"/>
                <a:ea typeface="+mn-ea"/>
                <a:cs typeface="+mn-cs"/>
              </a:rPr>
              <a:t>).</a:t>
            </a:r>
          </a:p>
          <a:p>
            <a:pPr algn="r" rtl="1"/>
            <a:endParaRPr lang="fa-IR" dirty="0"/>
          </a:p>
        </p:txBody>
      </p:sp>
      <p:sp>
        <p:nvSpPr>
          <p:cNvPr id="4" name="Slide Number Placeholder 3"/>
          <p:cNvSpPr>
            <a:spLocks noGrp="1"/>
          </p:cNvSpPr>
          <p:nvPr>
            <p:ph type="sldNum" sz="quarter" idx="10"/>
          </p:nvPr>
        </p:nvSpPr>
        <p:spPr/>
        <p:txBody>
          <a:bodyPr/>
          <a:lstStyle/>
          <a:p>
            <a:fld id="{6FC47F58-9F56-482B-A967-870F7D740609}"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C47F58-9F56-482B-A967-870F7D740609}" type="slidenum">
              <a:rPr lang="en-US" smtClean="0"/>
              <a:pPr/>
              <a:t>8</a:t>
            </a:fld>
            <a:endParaRPr lang="en-US"/>
          </a:p>
        </p:txBody>
      </p:sp>
    </p:spTree>
    <p:extLst>
      <p:ext uri="{BB962C8B-B14F-4D97-AF65-F5344CB8AC3E}">
        <p14:creationId xmlns:p14="http://schemas.microsoft.com/office/powerpoint/2010/main" val="3470563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C47F58-9F56-482B-A967-870F7D740609}" type="slidenum">
              <a:rPr lang="en-US" smtClean="0"/>
              <a:pPr/>
              <a:t>9</a:t>
            </a:fld>
            <a:endParaRPr lang="en-US"/>
          </a:p>
        </p:txBody>
      </p:sp>
    </p:spTree>
    <p:extLst>
      <p:ext uri="{BB962C8B-B14F-4D97-AF65-F5344CB8AC3E}">
        <p14:creationId xmlns:p14="http://schemas.microsoft.com/office/powerpoint/2010/main" val="13517402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1"/>
            <a:r>
              <a:rPr lang="fa-IR" sz="1200" b="1" kern="1200" dirty="0" smtClean="0">
                <a:solidFill>
                  <a:schemeClr val="tx1"/>
                </a:solidFill>
                <a:latin typeface="+mn-lt"/>
                <a:ea typeface="+mn-ea"/>
                <a:cs typeface="+mn-cs"/>
              </a:rPr>
              <a:t>فقهاء و مفسران، با الهام از روایات اسلامى در پاسخ گفته اند: آرى، حداقل دوران حمل، 6 ماه و حداکثر دوران مفید رضاع 24 ماه است، حتى از جمعى از پزشکان پیشین، همچون «جالینوس» و «ابن سینا» نقل شده که گفته اند: خود با چشم شاهد چنین امرى بوده اند که فرزندى بعد از شش ماه به دنیا آمده است.</a:t>
            </a:r>
            <a:endParaRPr lang="en-US" sz="1200" kern="1200" dirty="0" smtClean="0">
              <a:solidFill>
                <a:schemeClr val="tx1"/>
              </a:solidFill>
              <a:latin typeface="+mn-lt"/>
              <a:ea typeface="+mn-ea"/>
              <a:cs typeface="+mn-cs"/>
            </a:endParaRPr>
          </a:p>
          <a:p>
            <a:pPr rtl="1"/>
            <a:r>
              <a:rPr lang="fa-IR" sz="1200" b="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rtl="1"/>
            <a:r>
              <a:rPr lang="fa-IR" sz="1200" b="1" kern="1200" dirty="0" smtClean="0">
                <a:solidFill>
                  <a:schemeClr val="tx1"/>
                </a:solidFill>
                <a:latin typeface="+mn-lt"/>
                <a:ea typeface="+mn-ea"/>
                <a:cs typeface="+mn-cs"/>
              </a:rPr>
              <a:t>ضمناً از این تعبیر قرآنى، مى توان استفاده کرد که هر قدر از مقدار حمل کاسته شود، باید بر مقدار دوران شیرخوارى افزود، به گونه اى که مجموعا 30 ماه تمام را شامل گردد، از «ابن عباس» نیز نقل شده که هر گاه، دوران باردارى زن 9 ماه باشد باید 21 ماه فرزند را شیر دهد، و اگر حمل 6 ماه باشد باید 24 ماه شیر دهد.</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6FC47F58-9F56-482B-A967-870F7D740609}" type="slidenum">
              <a:rPr lang="en-US" smtClean="0"/>
              <a:pPr/>
              <a:t>11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a-IR" sz="1200" kern="1200" dirty="0" smtClean="0">
                <a:solidFill>
                  <a:schemeClr val="tx1"/>
                </a:solidFill>
                <a:latin typeface="+mn-lt"/>
                <a:ea typeface="+mn-ea"/>
                <a:cs typeface="+mn-cs"/>
              </a:rPr>
              <a:t>معمولاً در ادبیات عرب، از زنى که کودک خود را شیر مى دهد تعبیر به</a:t>
            </a:r>
            <a:r>
              <a:rPr lang="fa-IR" sz="1200" b="1"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a:t>
            </a:r>
            <a:r>
              <a:rPr lang="fa-IR" sz="1200" b="1" kern="1200" dirty="0" smtClean="0">
                <a:solidFill>
                  <a:schemeClr val="tx1"/>
                </a:solidFill>
                <a:latin typeface="+mn-lt"/>
                <a:ea typeface="+mn-ea"/>
                <a:cs typeface="+mn-cs"/>
              </a:rPr>
              <a:t>مرضع</a:t>
            </a:r>
            <a:r>
              <a:rPr lang="en-US" sz="1200" b="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r>
              <a:rPr lang="fa-IR" sz="1200" kern="1200" dirty="0" smtClean="0">
                <a:solidFill>
                  <a:schemeClr val="tx1"/>
                </a:solidFill>
                <a:latin typeface="+mn-lt"/>
                <a:ea typeface="+mn-ea"/>
                <a:cs typeface="+mn-cs"/>
              </a:rPr>
              <a:t>مى کنند</a:t>
            </a:r>
            <a:r>
              <a:rPr lang="en-US" sz="1200" kern="1200" dirty="0" smtClean="0">
                <a:solidFill>
                  <a:schemeClr val="tx1"/>
                </a:solidFill>
                <a:latin typeface="+mn-lt"/>
                <a:ea typeface="+mn-ea"/>
                <a:cs typeface="+mn-cs"/>
              </a:rPr>
              <a:t>(1) </a:t>
            </a:r>
            <a:r>
              <a:rPr lang="fa-IR" sz="1200" b="1" kern="1200" dirty="0" smtClean="0">
                <a:solidFill>
                  <a:schemeClr val="tx1"/>
                </a:solidFill>
                <a:latin typeface="+mn-lt"/>
                <a:ea typeface="+mn-ea"/>
                <a:cs typeface="+mn-cs"/>
              </a:rPr>
              <a:t>ولى</a:t>
            </a:r>
            <a:r>
              <a:rPr lang="fa-IR" sz="1200" kern="1200" dirty="0" smtClean="0">
                <a:solidFill>
                  <a:schemeClr val="tx1"/>
                </a:solidFill>
                <a:latin typeface="+mn-lt"/>
                <a:ea typeface="+mn-ea"/>
                <a:cs typeface="+mn-cs"/>
              </a:rPr>
              <a:t> همان گونه که جمعى از مفسران و بعضى از ارباب لغت نوشته اند، </a:t>
            </a:r>
            <a:r>
              <a:rPr lang="fa-IR" sz="1200" b="1" kern="1200" dirty="0" smtClean="0">
                <a:solidFill>
                  <a:schemeClr val="tx1"/>
                </a:solidFill>
                <a:latin typeface="+mn-lt"/>
                <a:ea typeface="+mn-ea"/>
                <a:cs typeface="+mn-cs"/>
              </a:rPr>
              <a:t>گاه</a:t>
            </a:r>
            <a:r>
              <a:rPr lang="fa-IR" sz="1200" kern="1200" dirty="0" smtClean="0">
                <a:solidFill>
                  <a:schemeClr val="tx1"/>
                </a:solidFill>
                <a:latin typeface="+mn-lt"/>
                <a:ea typeface="+mn-ea"/>
                <a:cs typeface="+mn-cs"/>
              </a:rPr>
              <a:t> این کلمه به صورت مؤنث </a:t>
            </a:r>
            <a:r>
              <a:rPr lang="en-US" sz="1200" b="1" kern="1200" dirty="0" smtClean="0">
                <a:solidFill>
                  <a:schemeClr val="tx1"/>
                </a:solidFill>
                <a:latin typeface="+mn-lt"/>
                <a:ea typeface="+mn-ea"/>
                <a:cs typeface="+mn-cs"/>
              </a:rPr>
              <a:t>(</a:t>
            </a:r>
            <a:r>
              <a:rPr lang="fa-IR" sz="1200" b="1" kern="1200" dirty="0" smtClean="0">
                <a:solidFill>
                  <a:schemeClr val="tx1"/>
                </a:solidFill>
                <a:latin typeface="+mn-lt"/>
                <a:ea typeface="+mn-ea"/>
                <a:cs typeface="+mn-cs"/>
              </a:rPr>
              <a:t>مرضعة</a:t>
            </a:r>
            <a:r>
              <a:rPr lang="en-US" sz="1200" b="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r>
              <a:rPr lang="fa-IR" sz="1200" kern="1200" dirty="0" smtClean="0">
                <a:solidFill>
                  <a:schemeClr val="tx1"/>
                </a:solidFill>
                <a:latin typeface="+mn-lt"/>
                <a:ea typeface="+mn-ea"/>
                <a:cs typeface="+mn-cs"/>
              </a:rPr>
              <a:t>آورده مى شود تا اشاره اى باشد به همان لحظه شیر دادن، و به تعبیر دیگر </a:t>
            </a:r>
            <a:r>
              <a:rPr lang="fa-IR" sz="1200" b="1" kern="1200" dirty="0" smtClean="0">
                <a:solidFill>
                  <a:schemeClr val="tx1"/>
                </a:solidFill>
                <a:latin typeface="+mn-lt"/>
                <a:ea typeface="+mn-ea"/>
                <a:cs typeface="+mn-cs"/>
              </a:rPr>
              <a:t>مرضع </a:t>
            </a:r>
            <a:r>
              <a:rPr lang="fa-IR" sz="1200" kern="1200" dirty="0" smtClean="0">
                <a:solidFill>
                  <a:schemeClr val="tx1"/>
                </a:solidFill>
                <a:latin typeface="+mn-lt"/>
                <a:ea typeface="+mn-ea"/>
                <a:cs typeface="+mn-cs"/>
              </a:rPr>
              <a:t>به زنى مى گویند که مى تواند بچه خود را شیر دهد، اما </a:t>
            </a:r>
            <a:r>
              <a:rPr lang="fa-IR" sz="1200" b="1" kern="1200" dirty="0" smtClean="0">
                <a:solidFill>
                  <a:schemeClr val="tx1"/>
                </a:solidFill>
                <a:latin typeface="+mn-lt"/>
                <a:ea typeface="+mn-ea"/>
                <a:cs typeface="+mn-cs"/>
              </a:rPr>
              <a:t>مرضعه</a:t>
            </a:r>
            <a:r>
              <a:rPr lang="fa-IR" sz="1200" kern="1200" dirty="0" smtClean="0">
                <a:solidFill>
                  <a:schemeClr val="tx1"/>
                </a:solidFill>
                <a:latin typeface="+mn-lt"/>
                <a:ea typeface="+mn-ea"/>
                <a:cs typeface="+mn-cs"/>
              </a:rPr>
              <a:t>، مخصوص زنى است که پستان خود را به دهان کودک شیرخوارش نهاده و در حال شیر دادن است</a:t>
            </a:r>
            <a:r>
              <a:rPr lang="en-US" sz="1200" kern="1200" dirty="0" smtClean="0">
                <a:solidFill>
                  <a:schemeClr val="tx1"/>
                </a:solidFill>
                <a:latin typeface="+mn-lt"/>
                <a:ea typeface="+mn-ea"/>
                <a:cs typeface="+mn-cs"/>
              </a:rPr>
              <a:t>!</a:t>
            </a:r>
            <a:endParaRPr lang="fa-IR" dirty="0"/>
          </a:p>
        </p:txBody>
      </p:sp>
      <p:sp>
        <p:nvSpPr>
          <p:cNvPr id="4" name="Slide Number Placeholder 3"/>
          <p:cNvSpPr>
            <a:spLocks noGrp="1"/>
          </p:cNvSpPr>
          <p:nvPr>
            <p:ph type="sldNum" sz="quarter" idx="10"/>
          </p:nvPr>
        </p:nvSpPr>
        <p:spPr/>
        <p:txBody>
          <a:bodyPr/>
          <a:lstStyle/>
          <a:p>
            <a:fld id="{6FC47F58-9F56-482B-A967-870F7D740609}" type="slidenum">
              <a:rPr lang="en-US" smtClean="0"/>
              <a:pPr/>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a-IR" sz="1200" kern="1200" dirty="0" smtClean="0">
                <a:solidFill>
                  <a:schemeClr val="tx1"/>
                </a:solidFill>
                <a:latin typeface="+mn-lt"/>
                <a:ea typeface="+mn-ea"/>
                <a:cs typeface="+mn-cs"/>
              </a:rPr>
              <a:t>معمولاً در ادبیات عرب، از زنى که کودک خود را شیر مى دهد تعبیر به</a:t>
            </a:r>
            <a:r>
              <a:rPr lang="fa-IR" sz="1200" b="1"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a:t>
            </a:r>
            <a:r>
              <a:rPr lang="fa-IR" sz="1200" b="1" kern="1200" dirty="0" smtClean="0">
                <a:solidFill>
                  <a:schemeClr val="tx1"/>
                </a:solidFill>
                <a:latin typeface="+mn-lt"/>
                <a:ea typeface="+mn-ea"/>
                <a:cs typeface="+mn-cs"/>
              </a:rPr>
              <a:t>مرضع</a:t>
            </a:r>
            <a:r>
              <a:rPr lang="en-US" sz="1200" b="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r>
              <a:rPr lang="fa-IR" sz="1200" kern="1200" dirty="0" smtClean="0">
                <a:solidFill>
                  <a:schemeClr val="tx1"/>
                </a:solidFill>
                <a:latin typeface="+mn-lt"/>
                <a:ea typeface="+mn-ea"/>
                <a:cs typeface="+mn-cs"/>
              </a:rPr>
              <a:t>مى کنند</a:t>
            </a:r>
            <a:r>
              <a:rPr lang="en-US" sz="1200" kern="1200" dirty="0" smtClean="0">
                <a:solidFill>
                  <a:schemeClr val="tx1"/>
                </a:solidFill>
                <a:latin typeface="+mn-lt"/>
                <a:ea typeface="+mn-ea"/>
                <a:cs typeface="+mn-cs"/>
              </a:rPr>
              <a:t>(1) </a:t>
            </a:r>
            <a:r>
              <a:rPr lang="fa-IR" sz="1200" b="1" kern="1200" dirty="0" smtClean="0">
                <a:solidFill>
                  <a:schemeClr val="tx1"/>
                </a:solidFill>
                <a:latin typeface="+mn-lt"/>
                <a:ea typeface="+mn-ea"/>
                <a:cs typeface="+mn-cs"/>
              </a:rPr>
              <a:t>ولى</a:t>
            </a:r>
            <a:r>
              <a:rPr lang="fa-IR" sz="1200" kern="1200" dirty="0" smtClean="0">
                <a:solidFill>
                  <a:schemeClr val="tx1"/>
                </a:solidFill>
                <a:latin typeface="+mn-lt"/>
                <a:ea typeface="+mn-ea"/>
                <a:cs typeface="+mn-cs"/>
              </a:rPr>
              <a:t> همان گونه که جمعى از مفسران و بعضى از ارباب لغت نوشته اند، </a:t>
            </a:r>
            <a:r>
              <a:rPr lang="fa-IR" sz="1200" b="1" kern="1200" dirty="0" smtClean="0">
                <a:solidFill>
                  <a:schemeClr val="tx1"/>
                </a:solidFill>
                <a:latin typeface="+mn-lt"/>
                <a:ea typeface="+mn-ea"/>
                <a:cs typeface="+mn-cs"/>
              </a:rPr>
              <a:t>گاه</a:t>
            </a:r>
            <a:r>
              <a:rPr lang="fa-IR" sz="1200" kern="1200" dirty="0" smtClean="0">
                <a:solidFill>
                  <a:schemeClr val="tx1"/>
                </a:solidFill>
                <a:latin typeface="+mn-lt"/>
                <a:ea typeface="+mn-ea"/>
                <a:cs typeface="+mn-cs"/>
              </a:rPr>
              <a:t> این کلمه به صورت مؤنث </a:t>
            </a:r>
            <a:r>
              <a:rPr lang="en-US" sz="1200" b="1" kern="1200" dirty="0" smtClean="0">
                <a:solidFill>
                  <a:schemeClr val="tx1"/>
                </a:solidFill>
                <a:latin typeface="+mn-lt"/>
                <a:ea typeface="+mn-ea"/>
                <a:cs typeface="+mn-cs"/>
              </a:rPr>
              <a:t>(</a:t>
            </a:r>
            <a:r>
              <a:rPr lang="fa-IR" sz="1200" b="1" kern="1200" dirty="0" smtClean="0">
                <a:solidFill>
                  <a:schemeClr val="tx1"/>
                </a:solidFill>
                <a:latin typeface="+mn-lt"/>
                <a:ea typeface="+mn-ea"/>
                <a:cs typeface="+mn-cs"/>
              </a:rPr>
              <a:t>مرضعة</a:t>
            </a:r>
            <a:r>
              <a:rPr lang="en-US" sz="1200" b="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r>
              <a:rPr lang="fa-IR" sz="1200" kern="1200" dirty="0" smtClean="0">
                <a:solidFill>
                  <a:schemeClr val="tx1"/>
                </a:solidFill>
                <a:latin typeface="+mn-lt"/>
                <a:ea typeface="+mn-ea"/>
                <a:cs typeface="+mn-cs"/>
              </a:rPr>
              <a:t>آورده مى شود تا اشاره اى باشد به همان لحظه شیر دادن، و به تعبیر دیگر </a:t>
            </a:r>
            <a:r>
              <a:rPr lang="fa-IR" sz="1200" b="1" kern="1200" dirty="0" smtClean="0">
                <a:solidFill>
                  <a:schemeClr val="tx1"/>
                </a:solidFill>
                <a:latin typeface="+mn-lt"/>
                <a:ea typeface="+mn-ea"/>
                <a:cs typeface="+mn-cs"/>
              </a:rPr>
              <a:t>مرضع </a:t>
            </a:r>
            <a:r>
              <a:rPr lang="fa-IR" sz="1200" kern="1200" dirty="0" smtClean="0">
                <a:solidFill>
                  <a:schemeClr val="tx1"/>
                </a:solidFill>
                <a:latin typeface="+mn-lt"/>
                <a:ea typeface="+mn-ea"/>
                <a:cs typeface="+mn-cs"/>
              </a:rPr>
              <a:t>به زنى مى گویند که مى تواند بچه خود را شیر دهد، اما </a:t>
            </a:r>
            <a:r>
              <a:rPr lang="fa-IR" sz="1200" b="1" kern="1200" dirty="0" smtClean="0">
                <a:solidFill>
                  <a:schemeClr val="tx1"/>
                </a:solidFill>
                <a:latin typeface="+mn-lt"/>
                <a:ea typeface="+mn-ea"/>
                <a:cs typeface="+mn-cs"/>
              </a:rPr>
              <a:t>مرضعه</a:t>
            </a:r>
            <a:r>
              <a:rPr lang="fa-IR" sz="1200" kern="1200" dirty="0" smtClean="0">
                <a:solidFill>
                  <a:schemeClr val="tx1"/>
                </a:solidFill>
                <a:latin typeface="+mn-lt"/>
                <a:ea typeface="+mn-ea"/>
                <a:cs typeface="+mn-cs"/>
              </a:rPr>
              <a:t>، مخصوص زنى است که پستان خود را به دهان کودک شیرخوارش نهاده و در حال شیر دادن است</a:t>
            </a:r>
            <a:r>
              <a:rPr lang="en-US" sz="1200" kern="1200" dirty="0" smtClean="0">
                <a:solidFill>
                  <a:schemeClr val="tx1"/>
                </a:solidFill>
                <a:latin typeface="+mn-lt"/>
                <a:ea typeface="+mn-ea"/>
                <a:cs typeface="+mn-cs"/>
              </a:rPr>
              <a:t>!</a:t>
            </a:r>
            <a:endParaRPr lang="fa-IR" dirty="0"/>
          </a:p>
        </p:txBody>
      </p:sp>
      <p:sp>
        <p:nvSpPr>
          <p:cNvPr id="4" name="Slide Number Placeholder 3"/>
          <p:cNvSpPr>
            <a:spLocks noGrp="1"/>
          </p:cNvSpPr>
          <p:nvPr>
            <p:ph type="sldNum" sz="quarter" idx="10"/>
          </p:nvPr>
        </p:nvSpPr>
        <p:spPr/>
        <p:txBody>
          <a:bodyPr/>
          <a:lstStyle/>
          <a:p>
            <a:fld id="{6FC47F58-9F56-482B-A967-870F7D740609}"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a:defRPr/>
            </a:pPr>
            <a:endParaRPr lang="en-US">
              <a:solidFill>
                <a:prstClr val="white"/>
              </a:solidFill>
            </a:endParaRPr>
          </a:p>
        </p:txBody>
      </p:sp>
      <p:grpSp>
        <p:nvGrpSpPr>
          <p:cNvPr id="5" name="Group 18"/>
          <p:cNvGrpSpPr>
            <a:grpSpLocks/>
          </p:cNvGrpSpPr>
          <p:nvPr/>
        </p:nvGrpSpPr>
        <p:grpSpPr bwMode="auto">
          <a:xfrm>
            <a:off x="-3175" y="4953000"/>
            <a:ext cx="9147175" cy="1911350"/>
            <a:chOff x="-3765" y="4832896"/>
            <a:chExt cx="9147765" cy="2032192"/>
          </a:xfrm>
        </p:grpSpPr>
        <p:sp>
          <p:nvSpPr>
            <p:cNvPr id="6" name="Freeform 19"/>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lgn="r" rtl="1">
                <a:defRPr/>
              </a:pPr>
              <a:endParaRPr lang="en-US">
                <a:solidFill>
                  <a:prstClr val="black"/>
                </a:solidFill>
                <a:cs typeface="Arial" pitchFamily="34" charset="0"/>
              </a:endParaRPr>
            </a:p>
          </p:txBody>
        </p:sp>
        <p:sp>
          <p:nvSpPr>
            <p:cNvPr id="7" name="Freeform 20"/>
            <p:cNvSpPr>
              <a:spLocks/>
            </p:cNvSpPr>
            <p:nvPr/>
          </p:nvSpPr>
          <p:spPr bwMode="auto">
            <a:xfrm>
              <a:off x="35926" y="5135025"/>
              <a:ext cx="9108074" cy="838869"/>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pPr fontAlgn="base">
                <a:spcBef>
                  <a:spcPct val="0"/>
                </a:spcBef>
                <a:spcAft>
                  <a:spcPct val="0"/>
                </a:spcAft>
              </a:pPr>
              <a:endParaRPr lang="fa-IR">
                <a:solidFill>
                  <a:prstClr val="black"/>
                </a:solidFill>
                <a:latin typeface="Arial" pitchFamily="34" charset="0"/>
              </a:endParaRPr>
            </a:p>
          </p:txBody>
        </p:sp>
        <p:sp>
          <p:nvSpPr>
            <p:cNvPr id="8" name="Freeform 21"/>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a:defRPr/>
              </a:pPr>
              <a:endParaRPr lang="en-US">
                <a:solidFill>
                  <a:prstClr val="white"/>
                </a:solidFill>
              </a:endParaRPr>
            </a:p>
          </p:txBody>
        </p:sp>
        <p:cxnSp>
          <p:nvCxnSpPr>
            <p:cNvPr id="10" name="Straight Connector 22"/>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pic>
        <p:nvPicPr>
          <p:cNvPr id="11" name="Picture 23" descr="MOH logo.bmp"/>
          <p:cNvPicPr>
            <a:picLocks noChangeAspect="1"/>
          </p:cNvPicPr>
          <p:nvPr userDrawn="1"/>
        </p:nvPicPr>
        <p:blipFill>
          <a:blip r:embed="rId3" cstate="print">
            <a:clrChange>
              <a:clrFrom>
                <a:srgbClr val="FFFFFF"/>
              </a:clrFrom>
              <a:clrTo>
                <a:srgbClr val="FFFFFF">
                  <a:alpha val="0"/>
                </a:srgbClr>
              </a:clrTo>
            </a:clrChange>
            <a:lum bright="70000" contrast="-70000"/>
            <a:extLst>
              <a:ext uri="{28A0092B-C50C-407E-A947-70E740481C1C}">
                <a14:useLocalDpi xmlns:a14="http://schemas.microsoft.com/office/drawing/2010/main" val="0"/>
              </a:ext>
            </a:extLst>
          </a:blip>
          <a:srcRect/>
          <a:stretch>
            <a:fillRect/>
          </a:stretch>
        </p:blipFill>
        <p:spPr bwMode="auto">
          <a:xfrm>
            <a:off x="200025" y="5257800"/>
            <a:ext cx="148272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24" descr="logo final moavenat copy.tif"/>
          <p:cNvPicPr>
            <a:picLocks noChangeAspect="1"/>
          </p:cNvPicPr>
          <p:nvPr userDrawn="1"/>
        </p:nvPicPr>
        <p:blipFill>
          <a:blip r:embed="rId4" cstate="print">
            <a:clrChange>
              <a:clrFrom>
                <a:srgbClr val="FDFDFD"/>
              </a:clrFrom>
              <a:clrTo>
                <a:srgbClr val="FDFDFD">
                  <a:alpha val="0"/>
                </a:srgbClr>
              </a:clrTo>
            </a:clrChange>
            <a:extLst>
              <a:ext uri="{28A0092B-C50C-407E-A947-70E740481C1C}">
                <a14:useLocalDpi xmlns:a14="http://schemas.microsoft.com/office/drawing/2010/main" val="0"/>
              </a:ext>
            </a:extLst>
          </a:blip>
          <a:srcRect t="14444" b="24445"/>
          <a:stretch>
            <a:fillRect/>
          </a:stretch>
        </p:blipFill>
        <p:spPr bwMode="auto">
          <a:xfrm>
            <a:off x="3714744" y="304800"/>
            <a:ext cx="1636713"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8"/>
          <p:cNvSpPr>
            <a:spLocks noGrp="1"/>
          </p:cNvSpPr>
          <p:nvPr>
            <p:ph type="ctrTitle"/>
          </p:nvPr>
        </p:nvSpPr>
        <p:spPr>
          <a:xfrm>
            <a:off x="685800" y="1752601"/>
            <a:ext cx="7772400" cy="1829761"/>
          </a:xfrm>
        </p:spPr>
        <p:txBody>
          <a:bodyPr anchor="b"/>
          <a:lstStyle>
            <a:lvl1pPr algn="ctr">
              <a:defRPr sz="4800" b="1">
                <a:solidFill>
                  <a:schemeClr val="tx2"/>
                </a:solidFill>
                <a:effectLst/>
                <a:cs typeface="B Yagut" pitchFamily="2" charset="-78"/>
              </a:defRPr>
            </a:lvl1pPr>
            <a:extLst/>
          </a:lstStyle>
          <a:p>
            <a:r>
              <a:rPr lang="en-US" smtClean="0"/>
              <a:t>Click to edit Master title style</a:t>
            </a:r>
            <a:endParaRPr lang="en-US" dirty="0"/>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ctr">
              <a:buNone/>
              <a:defRPr b="1">
                <a:solidFill>
                  <a:schemeClr val="tx2"/>
                </a:solidFill>
                <a:cs typeface="B Yagut" pitchFamily="2" charset="-78"/>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dirty="0"/>
          </a:p>
        </p:txBody>
      </p:sp>
    </p:spTree>
    <p:extLst>
      <p:ext uri="{BB962C8B-B14F-4D97-AF65-F5344CB8AC3E}">
        <p14:creationId xmlns:p14="http://schemas.microsoft.com/office/powerpoint/2010/main" val="3064544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extLst/>
          </a:lstStyle>
          <a:p>
            <a:pPr>
              <a:defRPr/>
            </a:pPr>
            <a:fld id="{D4322227-A2C0-497B-978A-3B850B4BB6DA}" type="datetime8">
              <a:rPr lang="fa-IR">
                <a:solidFill>
                  <a:prstClr val="black"/>
                </a:solidFill>
              </a:rPr>
              <a:pPr>
                <a:defRPr/>
              </a:pPr>
              <a:t>04 ژوئن 15</a:t>
            </a:fld>
            <a:endParaRPr lang="fa-IR">
              <a:solidFill>
                <a:prstClr val="black"/>
              </a:solidFill>
            </a:endParaRPr>
          </a:p>
        </p:txBody>
      </p:sp>
      <p:sp>
        <p:nvSpPr>
          <p:cNvPr id="5" name="Footer Placeholder 4"/>
          <p:cNvSpPr>
            <a:spLocks noGrp="1"/>
          </p:cNvSpPr>
          <p:nvPr>
            <p:ph type="ftr" sz="quarter" idx="11"/>
          </p:nvPr>
        </p:nvSpPr>
        <p:spPr>
          <a:xfrm>
            <a:off x="4379913" y="6408738"/>
            <a:ext cx="2351087" cy="365125"/>
          </a:xfrm>
          <a:prstGeom prst="rect">
            <a:avLst/>
          </a:prstGeom>
        </p:spPr>
        <p:txBody>
          <a:bodyPr/>
          <a:lstStyle>
            <a:lvl1pPr algn="r" rtl="1" fontAlgn="auto">
              <a:spcBef>
                <a:spcPts val="0"/>
              </a:spcBef>
              <a:spcAft>
                <a:spcPts val="0"/>
              </a:spcAft>
              <a:defRPr>
                <a:latin typeface="+mn-lt"/>
                <a:cs typeface="+mn-cs"/>
              </a:defRPr>
            </a:lvl1pPr>
            <a:extLst/>
          </a:lstStyle>
          <a:p>
            <a:pPr>
              <a:defRPr/>
            </a:pPr>
            <a:r>
              <a:rPr lang="fa-IR">
                <a:solidFill>
                  <a:prstClr val="black"/>
                </a:solidFill>
              </a:rPr>
              <a:t>معاونت بهداشت</a:t>
            </a:r>
          </a:p>
        </p:txBody>
      </p:sp>
      <p:sp>
        <p:nvSpPr>
          <p:cNvPr id="6" name="Slide Number Placeholder 5"/>
          <p:cNvSpPr>
            <a:spLocks noGrp="1"/>
          </p:cNvSpPr>
          <p:nvPr>
            <p:ph type="sldNum" sz="quarter" idx="12"/>
          </p:nvPr>
        </p:nvSpPr>
        <p:spPr/>
        <p:txBody>
          <a:bodyPr/>
          <a:lstStyle>
            <a:lvl1pPr>
              <a:defRPr/>
            </a:lvl1pPr>
            <a:extLst/>
          </a:lstStyle>
          <a:p>
            <a:pPr>
              <a:defRPr/>
            </a:pPr>
            <a:fld id="{084BB55B-7E47-4195-A2B7-D04E507ACA1E}" type="slidenum">
              <a:rPr lang="fa-IR">
                <a:solidFill>
                  <a:prstClr val="black"/>
                </a:solidFill>
              </a:rPr>
              <a:pPr>
                <a:defRPr/>
              </a:pPr>
              <a:t>‹#›</a:t>
            </a:fld>
            <a:endParaRPr lang="fa-IR">
              <a:solidFill>
                <a:prstClr val="black"/>
              </a:solidFill>
            </a:endParaRPr>
          </a:p>
        </p:txBody>
      </p:sp>
    </p:spTree>
    <p:extLst>
      <p:ext uri="{BB962C8B-B14F-4D97-AF65-F5344CB8AC3E}">
        <p14:creationId xmlns:p14="http://schemas.microsoft.com/office/powerpoint/2010/main" val="85721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extLst/>
          </a:lstStyle>
          <a:p>
            <a:pPr>
              <a:defRPr/>
            </a:pPr>
            <a:fld id="{8099146C-F68F-4ECB-8711-0F2E60761E41}" type="datetime8">
              <a:rPr lang="fa-IR">
                <a:solidFill>
                  <a:prstClr val="black"/>
                </a:solidFill>
              </a:rPr>
              <a:pPr>
                <a:defRPr/>
              </a:pPr>
              <a:t>04 ژوئن 15</a:t>
            </a:fld>
            <a:endParaRPr lang="fa-IR">
              <a:solidFill>
                <a:prstClr val="black"/>
              </a:solidFill>
            </a:endParaRPr>
          </a:p>
        </p:txBody>
      </p:sp>
      <p:sp>
        <p:nvSpPr>
          <p:cNvPr id="5" name="Footer Placeholder 4"/>
          <p:cNvSpPr>
            <a:spLocks noGrp="1"/>
          </p:cNvSpPr>
          <p:nvPr>
            <p:ph type="ftr" sz="quarter" idx="11"/>
          </p:nvPr>
        </p:nvSpPr>
        <p:spPr>
          <a:xfrm>
            <a:off x="4379913" y="6408738"/>
            <a:ext cx="2351087" cy="365125"/>
          </a:xfrm>
          <a:prstGeom prst="rect">
            <a:avLst/>
          </a:prstGeom>
        </p:spPr>
        <p:txBody>
          <a:bodyPr/>
          <a:lstStyle>
            <a:lvl1pPr algn="r" rtl="1" fontAlgn="auto">
              <a:spcBef>
                <a:spcPts val="0"/>
              </a:spcBef>
              <a:spcAft>
                <a:spcPts val="0"/>
              </a:spcAft>
              <a:defRPr>
                <a:latin typeface="+mn-lt"/>
                <a:cs typeface="+mn-cs"/>
              </a:defRPr>
            </a:lvl1pPr>
            <a:extLst/>
          </a:lstStyle>
          <a:p>
            <a:pPr>
              <a:defRPr/>
            </a:pPr>
            <a:r>
              <a:rPr lang="fa-IR">
                <a:solidFill>
                  <a:prstClr val="black"/>
                </a:solidFill>
              </a:rPr>
              <a:t>معاونت بهداشت</a:t>
            </a:r>
          </a:p>
        </p:txBody>
      </p:sp>
      <p:sp>
        <p:nvSpPr>
          <p:cNvPr id="6" name="Slide Number Placeholder 5"/>
          <p:cNvSpPr>
            <a:spLocks noGrp="1"/>
          </p:cNvSpPr>
          <p:nvPr>
            <p:ph type="sldNum" sz="quarter" idx="12"/>
          </p:nvPr>
        </p:nvSpPr>
        <p:spPr/>
        <p:txBody>
          <a:bodyPr/>
          <a:lstStyle>
            <a:lvl1pPr>
              <a:defRPr/>
            </a:lvl1pPr>
            <a:extLst/>
          </a:lstStyle>
          <a:p>
            <a:pPr>
              <a:defRPr/>
            </a:pPr>
            <a:fld id="{6B547C27-7494-4632-813B-7E944D519E37}" type="slidenum">
              <a:rPr lang="fa-IR">
                <a:solidFill>
                  <a:prstClr val="black"/>
                </a:solidFill>
              </a:rPr>
              <a:pPr>
                <a:defRPr/>
              </a:pPr>
              <a:t>‹#›</a:t>
            </a:fld>
            <a:endParaRPr lang="fa-IR">
              <a:solidFill>
                <a:prstClr val="black"/>
              </a:solidFill>
            </a:endParaRPr>
          </a:p>
        </p:txBody>
      </p:sp>
    </p:spTree>
    <p:extLst>
      <p:ext uri="{BB962C8B-B14F-4D97-AF65-F5344CB8AC3E}">
        <p14:creationId xmlns:p14="http://schemas.microsoft.com/office/powerpoint/2010/main" val="13762525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0" y="0"/>
            <a:ext cx="9144000" cy="6858000"/>
          </a:xfrm>
          <a:prstGeom prst="rect">
            <a:avLst/>
          </a:prstGeom>
          <a:solidFill>
            <a:srgbClr val="0066FF"/>
          </a:solidFill>
          <a:ln w="9525">
            <a:solidFill>
              <a:schemeClr val="tx1"/>
            </a:solidFill>
            <a:miter lim="800000"/>
            <a:headEnd/>
            <a:tailEnd/>
          </a:ln>
          <a:effectLst/>
        </p:spPr>
        <p:txBody>
          <a:bodyPr wrap="none" anchor="ctr"/>
          <a:lstStyle/>
          <a:p>
            <a:pPr algn="r" rtl="1" fontAlgn="base">
              <a:spcBef>
                <a:spcPct val="0"/>
              </a:spcBef>
              <a:spcAft>
                <a:spcPct val="0"/>
              </a:spcAft>
              <a:defRPr/>
            </a:pPr>
            <a:endParaRPr lang="en-US">
              <a:solidFill>
                <a:srgbClr val="000000"/>
              </a:solidFill>
            </a:endParaRPr>
          </a:p>
        </p:txBody>
      </p:sp>
      <p:sp>
        <p:nvSpPr>
          <p:cNvPr id="5" name="Rectangle 3"/>
          <p:cNvSpPr>
            <a:spLocks noChangeArrowheads="1"/>
          </p:cNvSpPr>
          <p:nvPr userDrawn="1"/>
        </p:nvSpPr>
        <p:spPr bwMode="auto">
          <a:xfrm>
            <a:off x="0" y="0"/>
            <a:ext cx="9144000" cy="1447800"/>
          </a:xfrm>
          <a:prstGeom prst="rect">
            <a:avLst/>
          </a:prstGeom>
          <a:solidFill>
            <a:srgbClr val="0000CC"/>
          </a:solidFill>
          <a:ln w="9525">
            <a:solidFill>
              <a:schemeClr val="tx1"/>
            </a:solidFill>
            <a:miter lim="800000"/>
            <a:headEnd/>
            <a:tailEnd/>
          </a:ln>
          <a:effectLst/>
        </p:spPr>
        <p:txBody>
          <a:bodyPr wrap="none" anchor="ctr"/>
          <a:lstStyle/>
          <a:p>
            <a:pPr algn="r" rtl="1" fontAlgn="base">
              <a:spcBef>
                <a:spcPct val="0"/>
              </a:spcBef>
              <a:spcAft>
                <a:spcPct val="0"/>
              </a:spcAft>
              <a:defRPr/>
            </a:pPr>
            <a:endParaRPr lang="en-US">
              <a:solidFill>
                <a:srgbClr val="000000"/>
              </a:solidFill>
            </a:endParaRPr>
          </a:p>
        </p:txBody>
      </p:sp>
      <p:pic>
        <p:nvPicPr>
          <p:cNvPr id="6"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200" y="381000"/>
            <a:ext cx="914400" cy="71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2" name="Rectangle 4"/>
          <p:cNvSpPr>
            <a:spLocks noGrp="1" noChangeArrowheads="1"/>
          </p:cNvSpPr>
          <p:nvPr>
            <p:ph type="ctrTitle"/>
          </p:nvPr>
        </p:nvSpPr>
        <p:spPr>
          <a:xfrm>
            <a:off x="685800" y="2130425"/>
            <a:ext cx="7772400" cy="1470025"/>
          </a:xfrm>
        </p:spPr>
        <p:txBody>
          <a:bodyPr/>
          <a:lstStyle>
            <a:lvl1pPr>
              <a:defRPr smtClean="0">
                <a:effectLst>
                  <a:outerShdw blurRad="38100" dist="38100" dir="2700000" algn="tl">
                    <a:srgbClr val="000000">
                      <a:alpha val="43137"/>
                    </a:srgbClr>
                  </a:outerShdw>
                </a:effectLst>
              </a:defRPr>
            </a:lvl1pPr>
          </a:lstStyle>
          <a:p>
            <a:r>
              <a:rPr lang="en-US" dirty="0" smtClean="0"/>
              <a:t>Click to edit Master title style</a:t>
            </a:r>
          </a:p>
        </p:txBody>
      </p:sp>
      <p:sp>
        <p:nvSpPr>
          <p:cNvPr id="68613" name="Rectangle 5"/>
          <p:cNvSpPr>
            <a:spLocks noGrp="1" noChangeArrowheads="1"/>
          </p:cNvSpPr>
          <p:nvPr>
            <p:ph type="subTitle" idx="1"/>
          </p:nvPr>
        </p:nvSpPr>
        <p:spPr>
          <a:xfrm>
            <a:off x="1371600" y="3886200"/>
            <a:ext cx="6400800" cy="1752600"/>
          </a:xfrm>
        </p:spPr>
        <p:txBody>
          <a:bodyPr/>
          <a:lstStyle>
            <a:lvl1pPr marL="0" indent="0" algn="ctr">
              <a:buFontTx/>
              <a:buNone/>
              <a:defRPr smtClean="0">
                <a:effectLst>
                  <a:outerShdw blurRad="38100" dist="38100" dir="2700000" algn="tl">
                    <a:srgbClr val="000000">
                      <a:alpha val="43137"/>
                    </a:srgbClr>
                  </a:outerShdw>
                </a:effectLst>
              </a:defRPr>
            </a:lvl1pPr>
          </a:lstStyle>
          <a:p>
            <a:r>
              <a:rPr lang="en-US" dirty="0" smtClean="0"/>
              <a:t>Click to edit Master subtitle style</a:t>
            </a:r>
          </a:p>
        </p:txBody>
      </p:sp>
      <p:sp>
        <p:nvSpPr>
          <p:cNvPr id="7" name="Rectangle 6"/>
          <p:cNvSpPr>
            <a:spLocks noGrp="1" noChangeArrowheads="1"/>
          </p:cNvSpPr>
          <p:nvPr>
            <p:ph type="dt" sz="half" idx="10"/>
          </p:nvPr>
        </p:nvSpPr>
        <p:spPr/>
        <p:txBody>
          <a:bodyPr/>
          <a:lstStyle>
            <a:lvl1pPr algn="l" rtl="0">
              <a:defRPr sz="1400"/>
            </a:lvl1pPr>
          </a:lstStyle>
          <a:p>
            <a:pPr>
              <a:defRPr/>
            </a:pPr>
            <a:r>
              <a:rPr lang="en-US">
                <a:solidFill>
                  <a:srgbClr val="FFFFFF"/>
                </a:solidFill>
              </a:rPr>
              <a:t>Dr.Ravari</a:t>
            </a:r>
          </a:p>
        </p:txBody>
      </p:sp>
      <p:sp>
        <p:nvSpPr>
          <p:cNvPr id="8" name="Rectangle 7"/>
          <p:cNvSpPr>
            <a:spLocks noGrp="1" noChangeArrowheads="1"/>
          </p:cNvSpPr>
          <p:nvPr>
            <p:ph type="sldNum" sz="quarter" idx="11"/>
          </p:nvPr>
        </p:nvSpPr>
        <p:spPr/>
        <p:txBody>
          <a:bodyPr/>
          <a:lstStyle>
            <a:lvl1pPr rtl="0">
              <a:defRPr sz="1400"/>
            </a:lvl1pPr>
          </a:lstStyle>
          <a:p>
            <a:pPr>
              <a:defRPr/>
            </a:pPr>
            <a:fld id="{04DC1587-46DA-47D5-8D2E-BCF27F027540}"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390056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solidFill>
            <a:srgbClr val="3333CC"/>
          </a:solidFill>
          <a:ln>
            <a:solidFill>
              <a:schemeClr val="accent2">
                <a:lumMod val="50000"/>
              </a:schemeClr>
            </a:solidFill>
          </a:ln>
        </p:spPr>
        <p:txBody>
          <a:bodyPr/>
          <a:lstStyle>
            <a:lvl1pPr>
              <a:defRPr>
                <a:effectLst>
                  <a:outerShdw blurRad="38100" dist="38100" dir="2700000" algn="tl">
                    <a:srgbClr val="000000">
                      <a:alpha val="43137"/>
                    </a:srgbClr>
                  </a:outerShdw>
                </a:effectLst>
              </a:defRPr>
            </a:lvl1pPr>
            <a:lvl2pPr>
              <a:defRPr>
                <a:effectLst>
                  <a:outerShdw blurRad="38100" dist="38100" dir="2700000" algn="tl">
                    <a:srgbClr val="000000">
                      <a:alpha val="43137"/>
                    </a:srgbClr>
                  </a:outerShdw>
                </a:effectLst>
              </a:defRPr>
            </a:lvl2pPr>
            <a:lvl3pPr>
              <a:defRPr>
                <a:effectLst>
                  <a:outerShdw blurRad="38100" dist="38100" dir="2700000" algn="tl">
                    <a:srgbClr val="000000">
                      <a:alpha val="43137"/>
                    </a:srgbClr>
                  </a:outerShdw>
                </a:effectLst>
              </a:defRPr>
            </a:lvl3pPr>
            <a:lvl4pPr>
              <a:defRPr>
                <a:effectLst>
                  <a:outerShdw blurRad="38100" dist="38100" dir="2700000" algn="tl">
                    <a:srgbClr val="000000">
                      <a:alpha val="43137"/>
                    </a:srgbClr>
                  </a:outerShdw>
                </a:effectLst>
              </a:defRPr>
            </a:lvl4pPr>
            <a:lvl5pPr>
              <a:defRPr>
                <a:effectLst>
                  <a:outerShdw blurRad="38100" dist="38100" dir="2700000" algn="tl">
                    <a:srgbClr val="000000">
                      <a:alpha val="43137"/>
                    </a:srgbClr>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
          <p:cNvSpPr>
            <a:spLocks noGrp="1" noChangeArrowheads="1"/>
          </p:cNvSpPr>
          <p:nvPr>
            <p:ph type="dt" sz="half" idx="10"/>
          </p:nvPr>
        </p:nvSpPr>
        <p:spPr/>
        <p:txBody>
          <a:bodyPr/>
          <a:lstStyle>
            <a:lvl1pPr>
              <a:defRPr sz="1100">
                <a:solidFill>
                  <a:schemeClr val="bg1"/>
                </a:solidFill>
              </a:defRPr>
            </a:lvl1pPr>
          </a:lstStyle>
          <a:p>
            <a:pPr>
              <a:defRPr/>
            </a:pPr>
            <a:r>
              <a:rPr lang="en-US">
                <a:solidFill>
                  <a:srgbClr val="FFFFFF"/>
                </a:solidFill>
              </a:rPr>
              <a:t>Dr.Ravari</a:t>
            </a:r>
          </a:p>
        </p:txBody>
      </p:sp>
      <p:sp>
        <p:nvSpPr>
          <p:cNvPr id="5" name="Rectangle 8"/>
          <p:cNvSpPr>
            <a:spLocks noGrp="1" noChangeArrowheads="1"/>
          </p:cNvSpPr>
          <p:nvPr>
            <p:ph type="sldNum" sz="quarter" idx="11"/>
          </p:nvPr>
        </p:nvSpPr>
        <p:spPr/>
        <p:txBody>
          <a:bodyPr/>
          <a:lstStyle>
            <a:lvl1pPr>
              <a:defRPr sz="1050">
                <a:solidFill>
                  <a:schemeClr val="bg1"/>
                </a:solidFill>
              </a:defRPr>
            </a:lvl1pPr>
          </a:lstStyle>
          <a:p>
            <a:pPr>
              <a:defRPr/>
            </a:pPr>
            <a:r>
              <a:rPr lang="en-US">
                <a:solidFill>
                  <a:srgbClr val="FFFFFF"/>
                </a:solidFill>
              </a:rPr>
              <a:t>Dr. </a:t>
            </a:r>
            <a:r>
              <a:rPr lang="en-US" err="1">
                <a:solidFill>
                  <a:srgbClr val="FFFFFF"/>
                </a:solidFill>
              </a:rPr>
              <a:t>Ravari</a:t>
            </a:r>
            <a:r>
              <a:rPr lang="en-US">
                <a:solidFill>
                  <a:srgbClr val="FFFFFF"/>
                </a:solidFill>
              </a:rPr>
              <a:t> 2012 </a:t>
            </a:r>
          </a:p>
        </p:txBody>
      </p:sp>
    </p:spTree>
    <p:extLst>
      <p:ext uri="{BB962C8B-B14F-4D97-AF65-F5344CB8AC3E}">
        <p14:creationId xmlns:p14="http://schemas.microsoft.com/office/powerpoint/2010/main" val="15534712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r>
              <a:rPr lang="en-US">
                <a:solidFill>
                  <a:srgbClr val="FFFFFF"/>
                </a:solidFill>
              </a:rPr>
              <a:t>Dr.Ravari</a:t>
            </a:r>
          </a:p>
        </p:txBody>
      </p:sp>
      <p:sp>
        <p:nvSpPr>
          <p:cNvPr id="5" name="Rectangle 8"/>
          <p:cNvSpPr>
            <a:spLocks noGrp="1" noChangeArrowheads="1"/>
          </p:cNvSpPr>
          <p:nvPr>
            <p:ph type="sldNum" sz="quarter" idx="11"/>
          </p:nvPr>
        </p:nvSpPr>
        <p:spPr>
          <a:ln/>
        </p:spPr>
        <p:txBody>
          <a:bodyPr/>
          <a:lstStyle>
            <a:lvl1pPr>
              <a:defRPr/>
            </a:lvl1pPr>
          </a:lstStyle>
          <a:p>
            <a:pPr>
              <a:defRPr/>
            </a:pPr>
            <a:fld id="{C9ACEA95-1ADE-4A74-B8C8-EE8A5F450F66}"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36102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r>
              <a:rPr lang="en-US">
                <a:solidFill>
                  <a:srgbClr val="FFFFFF"/>
                </a:solidFill>
              </a:rPr>
              <a:t>Dr.Ravari</a:t>
            </a:r>
          </a:p>
        </p:txBody>
      </p:sp>
      <p:sp>
        <p:nvSpPr>
          <p:cNvPr id="6" name="Rectangle 8"/>
          <p:cNvSpPr>
            <a:spLocks noGrp="1" noChangeArrowheads="1"/>
          </p:cNvSpPr>
          <p:nvPr>
            <p:ph type="sldNum" sz="quarter" idx="11"/>
          </p:nvPr>
        </p:nvSpPr>
        <p:spPr>
          <a:ln/>
        </p:spPr>
        <p:txBody>
          <a:bodyPr/>
          <a:lstStyle>
            <a:lvl1pPr>
              <a:defRPr/>
            </a:lvl1pPr>
          </a:lstStyle>
          <a:p>
            <a:pPr>
              <a:defRPr/>
            </a:pPr>
            <a:fld id="{FC586F29-4706-4A6A-8B9E-9FFA623CB4F2}"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773896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
            <a:ext cx="7620000" cy="1143000"/>
          </a:xfrm>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xfrm>
            <a:off x="457200" y="6457950"/>
            <a:ext cx="2133600" cy="247650"/>
          </a:xfrm>
        </p:spPr>
        <p:txBody>
          <a:bodyPr/>
          <a:lstStyle>
            <a:lvl1pPr>
              <a:defRPr/>
            </a:lvl1pPr>
          </a:lstStyle>
          <a:p>
            <a:pPr>
              <a:defRPr/>
            </a:pPr>
            <a:r>
              <a:rPr lang="en-US">
                <a:solidFill>
                  <a:srgbClr val="FFFFFF"/>
                </a:solidFill>
              </a:rPr>
              <a:t>Dr.Ravari</a:t>
            </a:r>
          </a:p>
        </p:txBody>
      </p:sp>
      <p:sp>
        <p:nvSpPr>
          <p:cNvPr id="8" name="Rectangle 7"/>
          <p:cNvSpPr>
            <a:spLocks noGrp="1" noChangeArrowheads="1"/>
          </p:cNvSpPr>
          <p:nvPr>
            <p:ph type="sldNum" sz="quarter" idx="11"/>
          </p:nvPr>
        </p:nvSpPr>
        <p:spPr/>
        <p:txBody>
          <a:bodyPr/>
          <a:lstStyle>
            <a:lvl1pPr>
              <a:defRPr/>
            </a:lvl1pPr>
          </a:lstStyle>
          <a:p>
            <a:pPr>
              <a:defRPr/>
            </a:pPr>
            <a:fld id="{AAF9DF8D-D68B-4D32-A22F-D3D9E170DC01}"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919830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txBox="1">
            <a:spLocks/>
          </p:cNvSpPr>
          <p:nvPr userDrawn="1"/>
        </p:nvSpPr>
        <p:spPr>
          <a:xfrm>
            <a:off x="7696200" y="6477000"/>
            <a:ext cx="1524000" cy="228600"/>
          </a:xfrm>
          <a:prstGeom prst="rect">
            <a:avLst/>
          </a:prstGeom>
        </p:spPr>
        <p:txBody>
          <a:bodyPr/>
          <a:lstStyle/>
          <a:p>
            <a:pPr fontAlgn="base">
              <a:spcBef>
                <a:spcPct val="0"/>
              </a:spcBef>
              <a:spcAft>
                <a:spcPct val="0"/>
              </a:spcAft>
              <a:defRPr/>
            </a:pPr>
            <a:r>
              <a:rPr lang="en-US" sz="1050" dirty="0" err="1">
                <a:solidFill>
                  <a:srgbClr val="000000"/>
                </a:solidFill>
              </a:rPr>
              <a:t>Dr.Ravari</a:t>
            </a:r>
            <a:r>
              <a:rPr lang="en-US" sz="1050" dirty="0">
                <a:solidFill>
                  <a:srgbClr val="000000"/>
                </a:solidFill>
              </a:rPr>
              <a:t> 2012</a:t>
            </a:r>
          </a:p>
        </p:txBody>
      </p:sp>
      <p:sp>
        <p:nvSpPr>
          <p:cNvPr id="2" name="Title 1"/>
          <p:cNvSpPr>
            <a:spLocks noGrp="1"/>
          </p:cNvSpPr>
          <p:nvPr>
            <p:ph type="title"/>
          </p:nvPr>
        </p:nvSpPr>
        <p:spPr/>
        <p:txBody>
          <a:bodyPr/>
          <a:lstStyle/>
          <a:p>
            <a:r>
              <a:rPr lang="en-US" smtClean="0"/>
              <a:t>Click to edit Master title style</a:t>
            </a:r>
            <a:endParaRPr lang="en-US"/>
          </a:p>
        </p:txBody>
      </p:sp>
      <p:sp>
        <p:nvSpPr>
          <p:cNvPr id="4" name="Rectangle 6"/>
          <p:cNvSpPr>
            <a:spLocks noGrp="1" noChangeArrowheads="1"/>
          </p:cNvSpPr>
          <p:nvPr>
            <p:ph type="dt" sz="half" idx="10"/>
          </p:nvPr>
        </p:nvSpPr>
        <p:spPr/>
        <p:txBody>
          <a:bodyPr/>
          <a:lstStyle>
            <a:lvl1pPr>
              <a:defRPr/>
            </a:lvl1pPr>
          </a:lstStyle>
          <a:p>
            <a:pPr>
              <a:defRPr/>
            </a:pPr>
            <a:r>
              <a:rPr lang="en-US">
                <a:solidFill>
                  <a:srgbClr val="FFFFFF"/>
                </a:solidFill>
              </a:rPr>
              <a:t>Dr.Ravari</a:t>
            </a:r>
          </a:p>
        </p:txBody>
      </p:sp>
    </p:spTree>
    <p:extLst>
      <p:ext uri="{BB962C8B-B14F-4D97-AF65-F5344CB8AC3E}">
        <p14:creationId xmlns:p14="http://schemas.microsoft.com/office/powerpoint/2010/main" val="36365521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
          <p:cNvSpPr txBox="1">
            <a:spLocks/>
          </p:cNvSpPr>
          <p:nvPr userDrawn="1"/>
        </p:nvSpPr>
        <p:spPr>
          <a:xfrm>
            <a:off x="7696200" y="6477000"/>
            <a:ext cx="1524000" cy="228600"/>
          </a:xfrm>
          <a:prstGeom prst="rect">
            <a:avLst/>
          </a:prstGeom>
        </p:spPr>
        <p:txBody>
          <a:bodyPr/>
          <a:lstStyle/>
          <a:p>
            <a:pPr fontAlgn="base">
              <a:spcBef>
                <a:spcPct val="0"/>
              </a:spcBef>
              <a:spcAft>
                <a:spcPct val="0"/>
              </a:spcAft>
              <a:defRPr/>
            </a:pPr>
            <a:r>
              <a:rPr lang="en-US" sz="1050" dirty="0" err="1">
                <a:solidFill>
                  <a:srgbClr val="000000"/>
                </a:solidFill>
              </a:rPr>
              <a:t>Dr.Ravari</a:t>
            </a:r>
            <a:r>
              <a:rPr lang="en-US" sz="1050" dirty="0">
                <a:solidFill>
                  <a:srgbClr val="000000"/>
                </a:solidFill>
              </a:rPr>
              <a:t> 2012</a:t>
            </a:r>
          </a:p>
        </p:txBody>
      </p:sp>
    </p:spTree>
    <p:extLst>
      <p:ext uri="{BB962C8B-B14F-4D97-AF65-F5344CB8AC3E}">
        <p14:creationId xmlns:p14="http://schemas.microsoft.com/office/powerpoint/2010/main" val="4170183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r>
              <a:rPr lang="en-US">
                <a:solidFill>
                  <a:srgbClr val="FFFFFF"/>
                </a:solidFill>
              </a:rPr>
              <a:t>Dr.Ravari</a:t>
            </a:r>
          </a:p>
        </p:txBody>
      </p:sp>
      <p:sp>
        <p:nvSpPr>
          <p:cNvPr id="6" name="Rectangle 8"/>
          <p:cNvSpPr>
            <a:spLocks noGrp="1" noChangeArrowheads="1"/>
          </p:cNvSpPr>
          <p:nvPr>
            <p:ph type="sldNum" sz="quarter" idx="11"/>
          </p:nvPr>
        </p:nvSpPr>
        <p:spPr>
          <a:ln/>
        </p:spPr>
        <p:txBody>
          <a:bodyPr/>
          <a:lstStyle>
            <a:lvl1pPr>
              <a:defRPr/>
            </a:lvl1pPr>
          </a:lstStyle>
          <a:p>
            <a:pPr>
              <a:defRPr/>
            </a:pPr>
            <a:fld id="{33AD5C87-B479-4BDB-B1C8-812F66C0BA65}"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46202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16" descr="logo final moavenat copy.tif"/>
          <p:cNvPicPr>
            <a:picLocks noChangeAspect="1"/>
          </p:cNvPicPr>
          <p:nvPr userDrawn="1"/>
        </p:nvPicPr>
        <p:blipFill>
          <a:blip r:embed="rId2" cstate="print">
            <a:lum bright="70000" contrast="-70000"/>
            <a:extLst>
              <a:ext uri="{28A0092B-C50C-407E-A947-70E740481C1C}">
                <a14:useLocalDpi xmlns:a14="http://schemas.microsoft.com/office/drawing/2010/main" val="0"/>
              </a:ext>
            </a:extLst>
          </a:blip>
          <a:srcRect t="11737" b="26376"/>
          <a:stretch>
            <a:fillRect/>
          </a:stretch>
        </p:blipFill>
        <p:spPr bwMode="auto">
          <a:xfrm>
            <a:off x="2362200" y="1524000"/>
            <a:ext cx="4999038"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p:txBody>
          <a:bodyPr/>
          <a:lstStyle>
            <a:lvl1pPr>
              <a:defRPr>
                <a:cs typeface="B Yagut" pitchFamily="2" charset="-78"/>
              </a:defRPr>
            </a:lvl1pPr>
            <a:lvl2pPr>
              <a:defRPr>
                <a:cs typeface="B Yagut" pitchFamily="2" charset="-78"/>
              </a:defRPr>
            </a:lvl2pPr>
            <a:lvl3pPr>
              <a:defRPr>
                <a:cs typeface="B Yagut" pitchFamily="2" charset="-78"/>
              </a:defRPr>
            </a:lvl3pPr>
            <a:lvl4pPr>
              <a:defRPr>
                <a:cs typeface="B Yagut" pitchFamily="2" charset="-78"/>
              </a:defRPr>
            </a:lvl4pPr>
            <a:lvl5pPr>
              <a:defRPr>
                <a:cs typeface="B Yagut" pitchFamily="2" charset="-78"/>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rtlCol="0"/>
          <a:lstStyle>
            <a:lvl1pPr>
              <a:defRPr>
                <a:effectLst/>
                <a:cs typeface="B Yagut" pitchFamily="2" charset="-78"/>
              </a:defRPr>
            </a:lvl1pPr>
            <a:extLst/>
          </a:lstStyle>
          <a:p>
            <a:r>
              <a:rPr lang="en-US" smtClean="0"/>
              <a:t>Click to edit Master title style</a:t>
            </a:r>
            <a:endParaRPr lang="en-US" dirty="0"/>
          </a:p>
        </p:txBody>
      </p:sp>
      <p:sp>
        <p:nvSpPr>
          <p:cNvPr id="5" name="Date Placeholder 3"/>
          <p:cNvSpPr>
            <a:spLocks noGrp="1"/>
          </p:cNvSpPr>
          <p:nvPr>
            <p:ph type="dt" sz="half" idx="10"/>
          </p:nvPr>
        </p:nvSpPr>
        <p:spPr/>
        <p:txBody>
          <a:bodyPr/>
          <a:lstStyle>
            <a:lvl1pPr>
              <a:defRPr/>
            </a:lvl1pPr>
            <a:extLst/>
          </a:lstStyle>
          <a:p>
            <a:pPr>
              <a:defRPr/>
            </a:pPr>
            <a:fld id="{979A681A-1B13-41B5-884C-C5D05421DE29}" type="datetime8">
              <a:rPr lang="fa-IR">
                <a:solidFill>
                  <a:prstClr val="black"/>
                </a:solidFill>
              </a:rPr>
              <a:pPr>
                <a:defRPr/>
              </a:pPr>
              <a:t>04 ژوئن 15</a:t>
            </a:fld>
            <a:endParaRPr lang="fa-IR" dirty="0">
              <a:solidFill>
                <a:prstClr val="black"/>
              </a:solidFill>
            </a:endParaRPr>
          </a:p>
        </p:txBody>
      </p:sp>
      <p:sp>
        <p:nvSpPr>
          <p:cNvPr id="6" name="Footer Placeholder 4"/>
          <p:cNvSpPr>
            <a:spLocks noGrp="1"/>
          </p:cNvSpPr>
          <p:nvPr>
            <p:ph type="ftr" sz="quarter" idx="11"/>
          </p:nvPr>
        </p:nvSpPr>
        <p:spPr>
          <a:xfrm>
            <a:off x="4379913" y="6408738"/>
            <a:ext cx="2351087" cy="365125"/>
          </a:xfrm>
          <a:prstGeom prst="rect">
            <a:avLst/>
          </a:prstGeom>
        </p:spPr>
        <p:txBody>
          <a:bodyPr/>
          <a:lstStyle>
            <a:lvl1pPr algn="ctr" rtl="1" fontAlgn="auto">
              <a:spcBef>
                <a:spcPts val="0"/>
              </a:spcBef>
              <a:spcAft>
                <a:spcPts val="0"/>
              </a:spcAft>
              <a:defRPr sz="1400" b="1">
                <a:latin typeface="+mn-lt"/>
                <a:cs typeface="B Yagut" pitchFamily="2" charset="-78"/>
              </a:defRPr>
            </a:lvl1pPr>
            <a:extLst/>
          </a:lstStyle>
          <a:p>
            <a:pPr>
              <a:defRPr/>
            </a:pPr>
            <a:r>
              <a:rPr lang="fa-IR">
                <a:solidFill>
                  <a:prstClr val="black"/>
                </a:solidFill>
              </a:rPr>
              <a:t>معاونت بهداشت</a:t>
            </a:r>
          </a:p>
        </p:txBody>
      </p:sp>
      <p:sp>
        <p:nvSpPr>
          <p:cNvPr id="8" name="Slide Number Placeholder 5"/>
          <p:cNvSpPr>
            <a:spLocks noGrp="1"/>
          </p:cNvSpPr>
          <p:nvPr>
            <p:ph type="sldNum" sz="quarter" idx="12"/>
          </p:nvPr>
        </p:nvSpPr>
        <p:spPr/>
        <p:txBody>
          <a:bodyPr/>
          <a:lstStyle>
            <a:lvl1pPr>
              <a:defRPr/>
            </a:lvl1pPr>
            <a:extLst/>
          </a:lstStyle>
          <a:p>
            <a:pPr>
              <a:defRPr/>
            </a:pPr>
            <a:fld id="{10A915E6-25D4-4478-83EA-8A1184D8A544}" type="slidenum">
              <a:rPr lang="fa-IR">
                <a:solidFill>
                  <a:prstClr val="black"/>
                </a:solidFill>
              </a:rPr>
              <a:pPr>
                <a:defRPr/>
              </a:pPr>
              <a:t>‹#›</a:t>
            </a:fld>
            <a:endParaRPr lang="fa-IR" dirty="0">
              <a:solidFill>
                <a:prstClr val="black"/>
              </a:solidFill>
            </a:endParaRPr>
          </a:p>
        </p:txBody>
      </p:sp>
    </p:spTree>
    <p:extLst>
      <p:ext uri="{BB962C8B-B14F-4D97-AF65-F5344CB8AC3E}">
        <p14:creationId xmlns:p14="http://schemas.microsoft.com/office/powerpoint/2010/main" val="26445729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r>
              <a:rPr lang="en-US">
                <a:solidFill>
                  <a:srgbClr val="FFFFFF"/>
                </a:solidFill>
              </a:rPr>
              <a:t>Dr.Ravari</a:t>
            </a:r>
          </a:p>
        </p:txBody>
      </p:sp>
      <p:sp>
        <p:nvSpPr>
          <p:cNvPr id="6" name="Rectangle 8"/>
          <p:cNvSpPr>
            <a:spLocks noGrp="1" noChangeArrowheads="1"/>
          </p:cNvSpPr>
          <p:nvPr>
            <p:ph type="sldNum" sz="quarter" idx="11"/>
          </p:nvPr>
        </p:nvSpPr>
        <p:spPr>
          <a:ln/>
        </p:spPr>
        <p:txBody>
          <a:bodyPr/>
          <a:lstStyle>
            <a:lvl1pPr>
              <a:defRPr/>
            </a:lvl1pPr>
          </a:lstStyle>
          <a:p>
            <a:pPr>
              <a:defRPr/>
            </a:pPr>
            <a:fld id="{ED8A0D0F-3330-4B2F-B697-36009E32D540}"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738089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r>
              <a:rPr lang="en-US">
                <a:solidFill>
                  <a:srgbClr val="FFFFFF"/>
                </a:solidFill>
              </a:rPr>
              <a:t>Dr.Ravari</a:t>
            </a:r>
          </a:p>
        </p:txBody>
      </p:sp>
      <p:sp>
        <p:nvSpPr>
          <p:cNvPr id="5" name="Rectangle 8"/>
          <p:cNvSpPr>
            <a:spLocks noGrp="1" noChangeArrowheads="1"/>
          </p:cNvSpPr>
          <p:nvPr>
            <p:ph type="sldNum" sz="quarter" idx="11"/>
          </p:nvPr>
        </p:nvSpPr>
        <p:spPr>
          <a:ln/>
        </p:spPr>
        <p:txBody>
          <a:bodyPr/>
          <a:lstStyle>
            <a:lvl1pPr>
              <a:defRPr/>
            </a:lvl1pPr>
          </a:lstStyle>
          <a:p>
            <a:pPr>
              <a:defRPr/>
            </a:pPr>
            <a:fld id="{99519BEF-E5A0-4E98-9558-4978D17FF4CC}"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120528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2400"/>
            <a:ext cx="20574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60198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r>
              <a:rPr lang="en-US">
                <a:solidFill>
                  <a:srgbClr val="FFFFFF"/>
                </a:solidFill>
              </a:rPr>
              <a:t>Dr.Ravari</a:t>
            </a:r>
          </a:p>
        </p:txBody>
      </p:sp>
      <p:sp>
        <p:nvSpPr>
          <p:cNvPr id="5" name="Rectangle 8"/>
          <p:cNvSpPr>
            <a:spLocks noGrp="1" noChangeArrowheads="1"/>
          </p:cNvSpPr>
          <p:nvPr>
            <p:ph type="sldNum" sz="quarter" idx="11"/>
          </p:nvPr>
        </p:nvSpPr>
        <p:spPr>
          <a:ln/>
        </p:spPr>
        <p:txBody>
          <a:bodyPr/>
          <a:lstStyle>
            <a:lvl1pPr>
              <a:defRPr/>
            </a:lvl1pPr>
          </a:lstStyle>
          <a:p>
            <a:pPr>
              <a:defRPr/>
            </a:pPr>
            <a:fld id="{15E6E4C3-ED4B-45A0-A939-BF8960869809}"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678966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4" name="Date Placeholder 2"/>
          <p:cNvSpPr txBox="1">
            <a:spLocks/>
          </p:cNvSpPr>
          <p:nvPr userDrawn="1"/>
        </p:nvSpPr>
        <p:spPr>
          <a:xfrm>
            <a:off x="7696200" y="6477000"/>
            <a:ext cx="1524000" cy="228600"/>
          </a:xfrm>
          <a:prstGeom prst="rect">
            <a:avLst/>
          </a:prstGeom>
        </p:spPr>
        <p:txBody>
          <a:bodyPr/>
          <a:lstStyle/>
          <a:p>
            <a:pPr fontAlgn="base">
              <a:spcBef>
                <a:spcPct val="0"/>
              </a:spcBef>
              <a:spcAft>
                <a:spcPct val="0"/>
              </a:spcAft>
              <a:defRPr/>
            </a:pPr>
            <a:r>
              <a:rPr lang="en-US" sz="1050" dirty="0" err="1">
                <a:solidFill>
                  <a:srgbClr val="000000"/>
                </a:solidFill>
              </a:rPr>
              <a:t>Dr.Ravari</a:t>
            </a:r>
            <a:r>
              <a:rPr lang="en-US" sz="1050" dirty="0">
                <a:solidFill>
                  <a:srgbClr val="000000"/>
                </a:solidFill>
              </a:rPr>
              <a:t> 2012</a:t>
            </a:r>
          </a:p>
        </p:txBody>
      </p:sp>
      <p:sp>
        <p:nvSpPr>
          <p:cNvPr id="2" name="Title 1"/>
          <p:cNvSpPr>
            <a:spLocks noGrp="1"/>
          </p:cNvSpPr>
          <p:nvPr>
            <p:ph type="title"/>
          </p:nvPr>
        </p:nvSpPr>
        <p:spPr>
          <a:xfrm>
            <a:off x="1066800" y="152400"/>
            <a:ext cx="75438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343400"/>
          </a:xfrm>
        </p:spPr>
        <p:txBody>
          <a:bodyPr/>
          <a:lstStyle/>
          <a:p>
            <a:pPr lvl="0"/>
            <a:endParaRPr lang="en-US" noProof="0" smtClean="0"/>
          </a:p>
        </p:txBody>
      </p:sp>
      <p:sp>
        <p:nvSpPr>
          <p:cNvPr id="5" name="Rectangle 6"/>
          <p:cNvSpPr>
            <a:spLocks noGrp="1" noChangeArrowheads="1"/>
          </p:cNvSpPr>
          <p:nvPr>
            <p:ph type="dt" sz="half" idx="10"/>
          </p:nvPr>
        </p:nvSpPr>
        <p:spPr/>
        <p:txBody>
          <a:bodyPr/>
          <a:lstStyle>
            <a:lvl1pPr>
              <a:defRPr/>
            </a:lvl1pPr>
          </a:lstStyle>
          <a:p>
            <a:pPr>
              <a:defRPr/>
            </a:pPr>
            <a:r>
              <a:rPr lang="en-US">
                <a:solidFill>
                  <a:srgbClr val="FFFFFF"/>
                </a:solidFill>
              </a:rPr>
              <a:t>Dr.Ravari</a:t>
            </a:r>
          </a:p>
        </p:txBody>
      </p:sp>
    </p:spTree>
    <p:extLst>
      <p:ext uri="{BB962C8B-B14F-4D97-AF65-F5344CB8AC3E}">
        <p14:creationId xmlns:p14="http://schemas.microsoft.com/office/powerpoint/2010/main" val="31632704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
            <a:ext cx="7543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8229600" cy="2095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3848100"/>
            <a:ext cx="8229600" cy="2095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r>
              <a:rPr lang="en-US">
                <a:solidFill>
                  <a:srgbClr val="FFFFFF"/>
                </a:solidFill>
              </a:rPr>
              <a:t>Dr.Ravari</a:t>
            </a:r>
          </a:p>
        </p:txBody>
      </p:sp>
      <p:sp>
        <p:nvSpPr>
          <p:cNvPr id="6" name="Rectangle 8"/>
          <p:cNvSpPr>
            <a:spLocks noGrp="1" noChangeArrowheads="1"/>
          </p:cNvSpPr>
          <p:nvPr>
            <p:ph type="sldNum" sz="quarter" idx="11"/>
          </p:nvPr>
        </p:nvSpPr>
        <p:spPr>
          <a:ln/>
        </p:spPr>
        <p:txBody>
          <a:bodyPr/>
          <a:lstStyle>
            <a:lvl1pPr>
              <a:defRPr/>
            </a:lvl1pPr>
          </a:lstStyle>
          <a:p>
            <a:pPr>
              <a:defRPr/>
            </a:pPr>
            <a:fld id="{539A7163-580D-4D58-A990-4871EDD38DF4}"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839757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
            <a:ext cx="75438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343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r>
              <a:rPr lang="en-US">
                <a:solidFill>
                  <a:srgbClr val="FFFFFF"/>
                </a:solidFill>
              </a:rPr>
              <a:t>Dr.Ravari</a:t>
            </a:r>
          </a:p>
        </p:txBody>
      </p:sp>
      <p:sp>
        <p:nvSpPr>
          <p:cNvPr id="5" name="Rectangle 8"/>
          <p:cNvSpPr>
            <a:spLocks noGrp="1" noChangeArrowheads="1"/>
          </p:cNvSpPr>
          <p:nvPr>
            <p:ph type="sldNum" sz="quarter" idx="11"/>
          </p:nvPr>
        </p:nvSpPr>
        <p:spPr>
          <a:ln/>
        </p:spPr>
        <p:txBody>
          <a:bodyPr/>
          <a:lstStyle>
            <a:lvl1pPr>
              <a:defRPr/>
            </a:lvl1pPr>
          </a:lstStyle>
          <a:p>
            <a:pPr>
              <a:defRPr/>
            </a:pPr>
            <a:fld id="{4AD4B9A1-5D68-4B6E-A2BB-6FE629D0DC89}"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197088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r>
              <a:rPr lang="en-US">
                <a:solidFill>
                  <a:srgbClr val="FFFFFF"/>
                </a:solidFill>
              </a:rPr>
              <a:t>Dr.Ravari</a:t>
            </a:r>
          </a:p>
        </p:txBody>
      </p:sp>
      <p:sp>
        <p:nvSpPr>
          <p:cNvPr id="3" name="Rectangle 8"/>
          <p:cNvSpPr>
            <a:spLocks noGrp="1" noChangeArrowheads="1"/>
          </p:cNvSpPr>
          <p:nvPr>
            <p:ph type="sldNum" sz="quarter" idx="11"/>
          </p:nvPr>
        </p:nvSpPr>
        <p:spPr>
          <a:ln/>
        </p:spPr>
        <p:txBody>
          <a:bodyPr/>
          <a:lstStyle>
            <a:lvl1pPr>
              <a:defRPr/>
            </a:lvl1pPr>
          </a:lstStyle>
          <a:p>
            <a:pPr>
              <a:defRPr/>
            </a:pPr>
            <a:fld id="{7E3A64FD-488A-4660-8B70-3CA7DD819ED6}" type="slidenum">
              <a:rPr lang="ar-SA">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163649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600200"/>
            <a:ext cx="381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876800" y="1600200"/>
            <a:ext cx="381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p:txBody>
          <a:bodyPr/>
          <a:lstStyle>
            <a:lvl1pPr>
              <a:defRPr>
                <a:solidFill>
                  <a:srgbClr val="FFFFFF"/>
                </a:solidFill>
              </a:defRPr>
            </a:lvl1pPr>
          </a:lstStyle>
          <a:p>
            <a:pPr>
              <a:defRPr/>
            </a:pPr>
            <a:fld id="{E51A4671-10D6-4612-B3C1-60C23746377D}" type="datetime1">
              <a:rPr lang="en-US"/>
              <a:pPr>
                <a:defRPr/>
              </a:pPr>
              <a:t>6/4/2015</a:t>
            </a:fld>
            <a:endParaRPr lang="en-US"/>
          </a:p>
        </p:txBody>
      </p:sp>
      <p:sp>
        <p:nvSpPr>
          <p:cNvPr id="6" name="Rectangle 10"/>
          <p:cNvSpPr>
            <a:spLocks noGrp="1" noChangeArrowheads="1"/>
          </p:cNvSpPr>
          <p:nvPr>
            <p:ph type="ftr" sz="quarter" idx="11"/>
          </p:nvPr>
        </p:nvSpPr>
        <p:spPr>
          <a:xfrm>
            <a:off x="7543800" y="6324600"/>
            <a:ext cx="1600200" cy="304800"/>
          </a:xfrm>
          <a:prstGeom prst="rect">
            <a:avLst/>
          </a:prstGeom>
        </p:spPr>
        <p:txBody>
          <a:bodyPr/>
          <a:lstStyle>
            <a:lvl1pPr>
              <a:defRPr>
                <a:solidFill>
                  <a:srgbClr val="000000"/>
                </a:solidFill>
              </a:defRPr>
            </a:lvl1pPr>
          </a:lstStyle>
          <a:p>
            <a:pPr fontAlgn="base">
              <a:spcBef>
                <a:spcPct val="0"/>
              </a:spcBef>
              <a:spcAft>
                <a:spcPct val="0"/>
              </a:spcAft>
              <a:defRPr/>
            </a:pPr>
            <a:r>
              <a:rPr lang="en-US"/>
              <a:t>Dr. Ravari</a:t>
            </a:r>
          </a:p>
        </p:txBody>
      </p:sp>
    </p:spTree>
    <p:extLst>
      <p:ext uri="{BB962C8B-B14F-4D97-AF65-F5344CB8AC3E}">
        <p14:creationId xmlns:p14="http://schemas.microsoft.com/office/powerpoint/2010/main" val="2594060092"/>
      </p:ext>
    </p:extLst>
  </p:cSld>
  <p:clrMapOvr>
    <a:masterClrMapping/>
  </p:clrMapOvr>
  <p:transition spd="med">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a:defRPr/>
            </a:pPr>
            <a:endParaRPr lang="en-US">
              <a:solidFill>
                <a:prstClr val="white"/>
              </a:solidFill>
            </a:endParaRPr>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a:defRPr/>
            </a:pPr>
            <a:endParaRPr lang="en-US">
              <a:solidFill>
                <a:prstClr val="white"/>
              </a:solidFill>
            </a:endParaRPr>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D231DFCD-FB77-4DE6-B2CC-6FF203495E49}" type="datetime8">
              <a:rPr lang="fa-IR">
                <a:solidFill>
                  <a:prstClr val="white"/>
                </a:solidFill>
              </a:rPr>
              <a:pPr>
                <a:defRPr/>
              </a:pPr>
              <a:t>04 ژوئن 15</a:t>
            </a:fld>
            <a:endParaRPr lang="fa-IR">
              <a:solidFill>
                <a:prstClr val="white"/>
              </a:solidFill>
            </a:endParaRPr>
          </a:p>
        </p:txBody>
      </p:sp>
      <p:sp>
        <p:nvSpPr>
          <p:cNvPr id="7" name="Footer Placeholder 4"/>
          <p:cNvSpPr>
            <a:spLocks noGrp="1"/>
          </p:cNvSpPr>
          <p:nvPr>
            <p:ph type="ftr" sz="quarter" idx="11"/>
          </p:nvPr>
        </p:nvSpPr>
        <p:spPr>
          <a:xfrm>
            <a:off x="4379913" y="6408738"/>
            <a:ext cx="2351087" cy="365125"/>
          </a:xfrm>
          <a:prstGeom prst="rect">
            <a:avLst/>
          </a:prstGeom>
        </p:spPr>
        <p:txBody>
          <a:bodyPr/>
          <a:lstStyle>
            <a:lvl1pPr algn="r" rtl="1" fontAlgn="auto">
              <a:spcBef>
                <a:spcPts val="0"/>
              </a:spcBef>
              <a:spcAft>
                <a:spcPts val="0"/>
              </a:spcAft>
              <a:defRPr>
                <a:latin typeface="+mn-lt"/>
                <a:cs typeface="+mn-cs"/>
              </a:defRPr>
            </a:lvl1pPr>
            <a:extLst/>
          </a:lstStyle>
          <a:p>
            <a:pPr>
              <a:defRPr/>
            </a:pPr>
            <a:r>
              <a:rPr lang="fa-IR">
                <a:solidFill>
                  <a:prstClr val="white"/>
                </a:solidFill>
              </a:rPr>
              <a:t>معاونت بهداشت</a:t>
            </a:r>
          </a:p>
        </p:txBody>
      </p:sp>
      <p:sp>
        <p:nvSpPr>
          <p:cNvPr id="8" name="Slide Number Placeholder 5"/>
          <p:cNvSpPr>
            <a:spLocks noGrp="1"/>
          </p:cNvSpPr>
          <p:nvPr>
            <p:ph type="sldNum" sz="quarter" idx="12"/>
          </p:nvPr>
        </p:nvSpPr>
        <p:spPr/>
        <p:txBody>
          <a:bodyPr/>
          <a:lstStyle>
            <a:lvl1pPr>
              <a:defRPr/>
            </a:lvl1pPr>
            <a:extLst/>
          </a:lstStyle>
          <a:p>
            <a:pPr>
              <a:defRPr/>
            </a:pPr>
            <a:fld id="{6E68ADEF-94E8-494B-BF1A-52E35ADF85C0}" type="slidenum">
              <a:rPr lang="fa-IR">
                <a:solidFill>
                  <a:prstClr val="white"/>
                </a:solidFill>
              </a:rPr>
              <a:pPr>
                <a:defRPr/>
              </a:pPr>
              <a:t>‹#›</a:t>
            </a:fld>
            <a:endParaRPr lang="fa-IR">
              <a:solidFill>
                <a:prstClr val="white"/>
              </a:solidFill>
            </a:endParaRPr>
          </a:p>
        </p:txBody>
      </p:sp>
    </p:spTree>
    <p:extLst>
      <p:ext uri="{BB962C8B-B14F-4D97-AF65-F5344CB8AC3E}">
        <p14:creationId xmlns:p14="http://schemas.microsoft.com/office/powerpoint/2010/main" val="72011097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6DE59C7B-E2AB-4541-BAEF-8BAB74F8E652}" type="datetime8">
              <a:rPr lang="fa-IR">
                <a:solidFill>
                  <a:prstClr val="white"/>
                </a:solidFill>
              </a:rPr>
              <a:pPr>
                <a:defRPr/>
              </a:pPr>
              <a:t>04 ژوئن 15</a:t>
            </a:fld>
            <a:endParaRPr lang="fa-IR">
              <a:solidFill>
                <a:prstClr val="white"/>
              </a:solidFill>
            </a:endParaRPr>
          </a:p>
        </p:txBody>
      </p:sp>
      <p:sp>
        <p:nvSpPr>
          <p:cNvPr id="6" name="Footer Placeholder 5"/>
          <p:cNvSpPr>
            <a:spLocks noGrp="1"/>
          </p:cNvSpPr>
          <p:nvPr>
            <p:ph type="ftr" sz="quarter" idx="11"/>
          </p:nvPr>
        </p:nvSpPr>
        <p:spPr>
          <a:xfrm>
            <a:off x="4379913" y="6408738"/>
            <a:ext cx="2351087" cy="365125"/>
          </a:xfrm>
          <a:prstGeom prst="rect">
            <a:avLst/>
          </a:prstGeom>
        </p:spPr>
        <p:txBody>
          <a:bodyPr/>
          <a:lstStyle>
            <a:lvl1pPr algn="r" rtl="1" fontAlgn="auto">
              <a:spcBef>
                <a:spcPts val="0"/>
              </a:spcBef>
              <a:spcAft>
                <a:spcPts val="0"/>
              </a:spcAft>
              <a:defRPr>
                <a:latin typeface="+mn-lt"/>
                <a:cs typeface="+mn-cs"/>
              </a:defRPr>
            </a:lvl1pPr>
            <a:extLst/>
          </a:lstStyle>
          <a:p>
            <a:pPr>
              <a:defRPr/>
            </a:pPr>
            <a:r>
              <a:rPr lang="fa-IR">
                <a:solidFill>
                  <a:prstClr val="white"/>
                </a:solidFill>
              </a:rPr>
              <a:t>معاونت بهداشت</a:t>
            </a:r>
          </a:p>
        </p:txBody>
      </p:sp>
      <p:sp>
        <p:nvSpPr>
          <p:cNvPr id="7" name="Slide Number Placeholder 6"/>
          <p:cNvSpPr>
            <a:spLocks noGrp="1"/>
          </p:cNvSpPr>
          <p:nvPr>
            <p:ph type="sldNum" sz="quarter" idx="12"/>
          </p:nvPr>
        </p:nvSpPr>
        <p:spPr/>
        <p:txBody>
          <a:bodyPr/>
          <a:lstStyle>
            <a:lvl1pPr>
              <a:defRPr/>
            </a:lvl1pPr>
            <a:extLst/>
          </a:lstStyle>
          <a:p>
            <a:pPr>
              <a:defRPr/>
            </a:pPr>
            <a:fld id="{6DB0FEEC-C887-49A2-813C-0F3E191FE232}" type="slidenum">
              <a:rPr lang="fa-IR">
                <a:solidFill>
                  <a:prstClr val="white"/>
                </a:solidFill>
              </a:rPr>
              <a:pPr>
                <a:defRPr/>
              </a:pPr>
              <a:t>‹#›</a:t>
            </a:fld>
            <a:endParaRPr lang="fa-IR">
              <a:solidFill>
                <a:prstClr val="white"/>
              </a:solidFill>
            </a:endParaRPr>
          </a:p>
        </p:txBody>
      </p:sp>
    </p:spTree>
    <p:extLst>
      <p:ext uri="{BB962C8B-B14F-4D97-AF65-F5344CB8AC3E}">
        <p14:creationId xmlns:p14="http://schemas.microsoft.com/office/powerpoint/2010/main" val="753459309"/>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0840D4AA-27D4-41C4-BFB2-16A2F1B8E079}" type="datetime8">
              <a:rPr lang="fa-IR">
                <a:solidFill>
                  <a:prstClr val="black"/>
                </a:solidFill>
              </a:rPr>
              <a:pPr>
                <a:defRPr/>
              </a:pPr>
              <a:t>04 ژوئن 15</a:t>
            </a:fld>
            <a:endParaRPr lang="fa-IR">
              <a:solidFill>
                <a:prstClr val="black"/>
              </a:solidFill>
            </a:endParaRPr>
          </a:p>
        </p:txBody>
      </p:sp>
      <p:sp>
        <p:nvSpPr>
          <p:cNvPr id="8" name="Footer Placeholder 7"/>
          <p:cNvSpPr>
            <a:spLocks noGrp="1"/>
          </p:cNvSpPr>
          <p:nvPr>
            <p:ph type="ftr" sz="quarter" idx="11"/>
          </p:nvPr>
        </p:nvSpPr>
        <p:spPr>
          <a:xfrm>
            <a:off x="4379913" y="6408738"/>
            <a:ext cx="2351087" cy="365125"/>
          </a:xfrm>
          <a:prstGeom prst="rect">
            <a:avLst/>
          </a:prstGeom>
        </p:spPr>
        <p:txBody>
          <a:bodyPr/>
          <a:lstStyle>
            <a:lvl1pPr algn="r" rtl="1" fontAlgn="auto">
              <a:spcBef>
                <a:spcPts val="0"/>
              </a:spcBef>
              <a:spcAft>
                <a:spcPts val="0"/>
              </a:spcAft>
              <a:defRPr>
                <a:latin typeface="+mn-lt"/>
                <a:cs typeface="+mn-cs"/>
              </a:defRPr>
            </a:lvl1pPr>
            <a:extLst/>
          </a:lstStyle>
          <a:p>
            <a:pPr>
              <a:defRPr/>
            </a:pPr>
            <a:r>
              <a:rPr lang="fa-IR">
                <a:solidFill>
                  <a:prstClr val="black"/>
                </a:solidFill>
              </a:rPr>
              <a:t>معاونت بهداشت</a:t>
            </a:r>
          </a:p>
        </p:txBody>
      </p:sp>
      <p:sp>
        <p:nvSpPr>
          <p:cNvPr id="9" name="Slide Number Placeholder 8"/>
          <p:cNvSpPr>
            <a:spLocks noGrp="1"/>
          </p:cNvSpPr>
          <p:nvPr>
            <p:ph type="sldNum" sz="quarter" idx="12"/>
          </p:nvPr>
        </p:nvSpPr>
        <p:spPr/>
        <p:txBody>
          <a:bodyPr/>
          <a:lstStyle>
            <a:lvl1pPr>
              <a:defRPr/>
            </a:lvl1pPr>
            <a:extLst/>
          </a:lstStyle>
          <a:p>
            <a:pPr>
              <a:defRPr/>
            </a:pPr>
            <a:fld id="{9F92FDB1-4CDB-401A-97FA-64FF19B31A97}" type="slidenum">
              <a:rPr lang="fa-IR">
                <a:solidFill>
                  <a:prstClr val="black"/>
                </a:solidFill>
              </a:rPr>
              <a:pPr>
                <a:defRPr/>
              </a:pPr>
              <a:t>‹#›</a:t>
            </a:fld>
            <a:endParaRPr lang="fa-IR">
              <a:solidFill>
                <a:prstClr val="black"/>
              </a:solidFill>
            </a:endParaRPr>
          </a:p>
        </p:txBody>
      </p:sp>
    </p:spTree>
    <p:extLst>
      <p:ext uri="{BB962C8B-B14F-4D97-AF65-F5344CB8AC3E}">
        <p14:creationId xmlns:p14="http://schemas.microsoft.com/office/powerpoint/2010/main" val="1977964178"/>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2085E94A-5A99-4FEC-B3DB-79BC6CD116B4}" type="datetime8">
              <a:rPr lang="fa-IR">
                <a:solidFill>
                  <a:prstClr val="white"/>
                </a:solidFill>
              </a:rPr>
              <a:pPr>
                <a:defRPr/>
              </a:pPr>
              <a:t>04 ژوئن 15</a:t>
            </a:fld>
            <a:endParaRPr lang="fa-IR">
              <a:solidFill>
                <a:prstClr val="white"/>
              </a:solidFill>
            </a:endParaRPr>
          </a:p>
        </p:txBody>
      </p:sp>
      <p:sp>
        <p:nvSpPr>
          <p:cNvPr id="4" name="Footer Placeholder 3"/>
          <p:cNvSpPr>
            <a:spLocks noGrp="1"/>
          </p:cNvSpPr>
          <p:nvPr>
            <p:ph type="ftr" sz="quarter" idx="11"/>
          </p:nvPr>
        </p:nvSpPr>
        <p:spPr>
          <a:xfrm>
            <a:off x="4379913" y="6408738"/>
            <a:ext cx="2351087" cy="365125"/>
          </a:xfrm>
          <a:prstGeom prst="rect">
            <a:avLst/>
          </a:prstGeom>
        </p:spPr>
        <p:txBody>
          <a:bodyPr/>
          <a:lstStyle>
            <a:lvl1pPr algn="r" rtl="1" fontAlgn="auto">
              <a:spcBef>
                <a:spcPts val="0"/>
              </a:spcBef>
              <a:spcAft>
                <a:spcPts val="0"/>
              </a:spcAft>
              <a:defRPr>
                <a:latin typeface="+mn-lt"/>
                <a:cs typeface="+mn-cs"/>
              </a:defRPr>
            </a:lvl1pPr>
            <a:extLst/>
          </a:lstStyle>
          <a:p>
            <a:pPr>
              <a:defRPr/>
            </a:pPr>
            <a:r>
              <a:rPr lang="fa-IR">
                <a:solidFill>
                  <a:prstClr val="white"/>
                </a:solidFill>
              </a:rPr>
              <a:t>معاونت بهداشت</a:t>
            </a:r>
          </a:p>
        </p:txBody>
      </p:sp>
      <p:sp>
        <p:nvSpPr>
          <p:cNvPr id="5" name="Slide Number Placeholder 4"/>
          <p:cNvSpPr>
            <a:spLocks noGrp="1"/>
          </p:cNvSpPr>
          <p:nvPr>
            <p:ph type="sldNum" sz="quarter" idx="12"/>
          </p:nvPr>
        </p:nvSpPr>
        <p:spPr/>
        <p:txBody>
          <a:bodyPr/>
          <a:lstStyle>
            <a:lvl1pPr>
              <a:defRPr/>
            </a:lvl1pPr>
            <a:extLst/>
          </a:lstStyle>
          <a:p>
            <a:pPr>
              <a:defRPr/>
            </a:pPr>
            <a:fld id="{1EA7DEBB-8618-437D-A91E-D0446D021774}" type="slidenum">
              <a:rPr lang="fa-IR">
                <a:solidFill>
                  <a:prstClr val="white"/>
                </a:solidFill>
              </a:rPr>
              <a:pPr>
                <a:defRPr/>
              </a:pPr>
              <a:t>‹#›</a:t>
            </a:fld>
            <a:endParaRPr lang="fa-IR">
              <a:solidFill>
                <a:prstClr val="white"/>
              </a:solidFill>
            </a:endParaRPr>
          </a:p>
        </p:txBody>
      </p:sp>
    </p:spTree>
    <p:extLst>
      <p:ext uri="{BB962C8B-B14F-4D97-AF65-F5344CB8AC3E}">
        <p14:creationId xmlns:p14="http://schemas.microsoft.com/office/powerpoint/2010/main" val="3364409612"/>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extLst/>
          </a:lstStyle>
          <a:p>
            <a:pPr>
              <a:defRPr/>
            </a:pPr>
            <a:fld id="{360FB47D-9166-4B36-BCF5-21BF2D92A47E}" type="datetime8">
              <a:rPr lang="fa-IR">
                <a:solidFill>
                  <a:prstClr val="black"/>
                </a:solidFill>
              </a:rPr>
              <a:pPr>
                <a:defRPr/>
              </a:pPr>
              <a:t>04 ژوئن 15</a:t>
            </a:fld>
            <a:endParaRPr lang="fa-IR">
              <a:solidFill>
                <a:prstClr val="black"/>
              </a:solidFill>
            </a:endParaRPr>
          </a:p>
        </p:txBody>
      </p:sp>
      <p:sp>
        <p:nvSpPr>
          <p:cNvPr id="3" name="Footer Placeholder 2"/>
          <p:cNvSpPr>
            <a:spLocks noGrp="1"/>
          </p:cNvSpPr>
          <p:nvPr>
            <p:ph type="ftr" sz="quarter" idx="11"/>
          </p:nvPr>
        </p:nvSpPr>
        <p:spPr>
          <a:xfrm>
            <a:off x="4379913" y="6408738"/>
            <a:ext cx="2351087" cy="365125"/>
          </a:xfrm>
          <a:prstGeom prst="rect">
            <a:avLst/>
          </a:prstGeom>
        </p:spPr>
        <p:txBody>
          <a:bodyPr/>
          <a:lstStyle>
            <a:lvl1pPr algn="r" rtl="1" fontAlgn="auto">
              <a:spcBef>
                <a:spcPts val="0"/>
              </a:spcBef>
              <a:spcAft>
                <a:spcPts val="0"/>
              </a:spcAft>
              <a:defRPr>
                <a:latin typeface="+mn-lt"/>
                <a:cs typeface="+mn-cs"/>
              </a:defRPr>
            </a:lvl1pPr>
            <a:extLst/>
          </a:lstStyle>
          <a:p>
            <a:pPr>
              <a:defRPr/>
            </a:pPr>
            <a:r>
              <a:rPr lang="fa-IR">
                <a:solidFill>
                  <a:prstClr val="black"/>
                </a:solidFill>
              </a:rPr>
              <a:t>معاونت بهداشت</a:t>
            </a:r>
          </a:p>
        </p:txBody>
      </p:sp>
      <p:sp>
        <p:nvSpPr>
          <p:cNvPr id="4" name="Slide Number Placeholder 3"/>
          <p:cNvSpPr>
            <a:spLocks noGrp="1"/>
          </p:cNvSpPr>
          <p:nvPr>
            <p:ph type="sldNum" sz="quarter" idx="12"/>
          </p:nvPr>
        </p:nvSpPr>
        <p:spPr/>
        <p:txBody>
          <a:bodyPr/>
          <a:lstStyle>
            <a:lvl1pPr>
              <a:defRPr/>
            </a:lvl1pPr>
            <a:extLst/>
          </a:lstStyle>
          <a:p>
            <a:pPr>
              <a:defRPr/>
            </a:pPr>
            <a:fld id="{B3E16D21-36F9-4973-9841-CC8DF3F0ED66}" type="slidenum">
              <a:rPr lang="fa-IR">
                <a:solidFill>
                  <a:prstClr val="black"/>
                </a:solidFill>
              </a:rPr>
              <a:pPr>
                <a:defRPr/>
              </a:pPr>
              <a:t>‹#›</a:t>
            </a:fld>
            <a:endParaRPr lang="fa-IR">
              <a:solidFill>
                <a:prstClr val="black"/>
              </a:solidFill>
            </a:endParaRPr>
          </a:p>
        </p:txBody>
      </p:sp>
    </p:spTree>
    <p:extLst>
      <p:ext uri="{BB962C8B-B14F-4D97-AF65-F5344CB8AC3E}">
        <p14:creationId xmlns:p14="http://schemas.microsoft.com/office/powerpoint/2010/main" val="150961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903E9E74-05A3-4366-A7D0-1E7D00D7C979}" type="datetime8">
              <a:rPr lang="fa-IR">
                <a:solidFill>
                  <a:prstClr val="black"/>
                </a:solidFill>
              </a:rPr>
              <a:pPr>
                <a:defRPr/>
              </a:pPr>
              <a:t>04 ژوئن 15</a:t>
            </a:fld>
            <a:endParaRPr lang="fa-IR">
              <a:solidFill>
                <a:prstClr val="black"/>
              </a:solidFill>
            </a:endParaRPr>
          </a:p>
        </p:txBody>
      </p:sp>
      <p:sp>
        <p:nvSpPr>
          <p:cNvPr id="6" name="Footer Placeholder 5"/>
          <p:cNvSpPr>
            <a:spLocks noGrp="1"/>
          </p:cNvSpPr>
          <p:nvPr>
            <p:ph type="ftr" sz="quarter" idx="11"/>
          </p:nvPr>
        </p:nvSpPr>
        <p:spPr>
          <a:xfrm>
            <a:off x="4379913" y="6408738"/>
            <a:ext cx="2351087" cy="365125"/>
          </a:xfrm>
          <a:prstGeom prst="rect">
            <a:avLst/>
          </a:prstGeom>
        </p:spPr>
        <p:txBody>
          <a:bodyPr/>
          <a:lstStyle>
            <a:lvl1pPr algn="r" rtl="1" fontAlgn="auto">
              <a:spcBef>
                <a:spcPts val="0"/>
              </a:spcBef>
              <a:spcAft>
                <a:spcPts val="0"/>
              </a:spcAft>
              <a:defRPr>
                <a:latin typeface="+mn-lt"/>
                <a:cs typeface="+mn-cs"/>
              </a:defRPr>
            </a:lvl1pPr>
            <a:extLst/>
          </a:lstStyle>
          <a:p>
            <a:pPr>
              <a:defRPr/>
            </a:pPr>
            <a:r>
              <a:rPr lang="fa-IR">
                <a:solidFill>
                  <a:prstClr val="black"/>
                </a:solidFill>
              </a:rPr>
              <a:t>معاونت بهداشت</a:t>
            </a:r>
          </a:p>
        </p:txBody>
      </p:sp>
      <p:sp>
        <p:nvSpPr>
          <p:cNvPr id="7" name="Slide Number Placeholder 6"/>
          <p:cNvSpPr>
            <a:spLocks noGrp="1"/>
          </p:cNvSpPr>
          <p:nvPr>
            <p:ph type="sldNum" sz="quarter" idx="12"/>
          </p:nvPr>
        </p:nvSpPr>
        <p:spPr/>
        <p:txBody>
          <a:bodyPr/>
          <a:lstStyle>
            <a:lvl1pPr>
              <a:defRPr/>
            </a:lvl1pPr>
            <a:extLst/>
          </a:lstStyle>
          <a:p>
            <a:pPr>
              <a:defRPr/>
            </a:pPr>
            <a:fld id="{C8D23939-34E4-4D33-94D5-F50694E1FBFD}" type="slidenum">
              <a:rPr lang="fa-IR">
                <a:solidFill>
                  <a:prstClr val="black"/>
                </a:solidFill>
              </a:rPr>
              <a:pPr>
                <a:defRPr/>
              </a:pPr>
              <a:t>‹#›</a:t>
            </a:fld>
            <a:endParaRPr lang="fa-IR">
              <a:solidFill>
                <a:prstClr val="black"/>
              </a:solidFill>
            </a:endParaRPr>
          </a:p>
        </p:txBody>
      </p:sp>
    </p:spTree>
    <p:extLst>
      <p:ext uri="{BB962C8B-B14F-4D97-AF65-F5344CB8AC3E}">
        <p14:creationId xmlns:p14="http://schemas.microsoft.com/office/powerpoint/2010/main" val="148937058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16"/>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lgn="r" rtl="1">
              <a:defRPr/>
            </a:pPr>
            <a:endParaRPr lang="en-US">
              <a:solidFill>
                <a:prstClr val="white"/>
              </a:solidFill>
              <a:cs typeface="Arial" pitchFamily="34" charset="0"/>
            </a:endParaRPr>
          </a:p>
        </p:txBody>
      </p:sp>
      <p:sp>
        <p:nvSpPr>
          <p:cNvPr id="6" name="Freeform 18"/>
          <p:cNvSpPr>
            <a:spLocks/>
          </p:cNvSpPr>
          <p:nvPr/>
        </p:nvSpPr>
        <p:spPr bwMode="auto">
          <a:xfrm>
            <a:off x="-53975" y="5784850"/>
            <a:ext cx="3802063" cy="838200"/>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pPr fontAlgn="base">
              <a:spcBef>
                <a:spcPct val="0"/>
              </a:spcBef>
              <a:spcAft>
                <a:spcPct val="0"/>
              </a:spcAft>
            </a:pPr>
            <a:endParaRPr lang="fa-IR">
              <a:solidFill>
                <a:prstClr val="white"/>
              </a:solidFill>
              <a:latin typeface="Arial" pitchFamily="34" charset="0"/>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a:defRPr/>
            </a:pPr>
            <a:endParaRPr lang="en-US">
              <a:solidFill>
                <a:prstClr val="white"/>
              </a:solidFill>
            </a:endParaRPr>
          </a:p>
        </p:txBody>
      </p:sp>
      <p:cxnSp>
        <p:nvCxnSpPr>
          <p:cNvPr id="8" name="Straight Connector 2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a:defRPr/>
            </a:pPr>
            <a:endParaRPr lang="en-US">
              <a:solidFill>
                <a:prstClr val="white"/>
              </a:solidFill>
            </a:endParaRPr>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a:defRPr/>
            </a:pPr>
            <a:endParaRPr lang="en-US">
              <a:solidFill>
                <a:prstClr val="white"/>
              </a:solidFill>
            </a:endParaRPr>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9CBFC792-2CB2-4E05-9C4E-006BCEE2C476}" type="datetime8">
              <a:rPr lang="fa-IR">
                <a:solidFill>
                  <a:prstClr val="white"/>
                </a:solidFill>
              </a:rPr>
              <a:pPr>
                <a:defRPr/>
              </a:pPr>
              <a:t>04 ژوئن 15</a:t>
            </a:fld>
            <a:endParaRPr lang="fa-IR">
              <a:solidFill>
                <a:prstClr val="white"/>
              </a:solidFill>
            </a:endParaRPr>
          </a:p>
        </p:txBody>
      </p:sp>
      <p:sp>
        <p:nvSpPr>
          <p:cNvPr id="12" name="Footer Placeholder 5"/>
          <p:cNvSpPr>
            <a:spLocks noGrp="1"/>
          </p:cNvSpPr>
          <p:nvPr>
            <p:ph type="ftr" sz="quarter" idx="11"/>
          </p:nvPr>
        </p:nvSpPr>
        <p:spPr>
          <a:xfrm>
            <a:off x="4379913" y="6408738"/>
            <a:ext cx="2351087" cy="365125"/>
          </a:xfrm>
          <a:prstGeom prst="rect">
            <a:avLst/>
          </a:prstGeom>
        </p:spPr>
        <p:txBody>
          <a:bodyPr/>
          <a:lstStyle>
            <a:lvl1pPr algn="r" rtl="1" fontAlgn="auto">
              <a:spcBef>
                <a:spcPts val="0"/>
              </a:spcBef>
              <a:spcAft>
                <a:spcPts val="0"/>
              </a:spcAft>
              <a:defRPr>
                <a:solidFill>
                  <a:schemeClr val="tx1"/>
                </a:solidFill>
                <a:latin typeface="+mn-lt"/>
                <a:cs typeface="+mn-cs"/>
              </a:defRPr>
            </a:lvl1pPr>
            <a:extLst/>
          </a:lstStyle>
          <a:p>
            <a:pPr>
              <a:defRPr/>
            </a:pPr>
            <a:r>
              <a:rPr lang="fa-IR">
                <a:solidFill>
                  <a:prstClr val="white"/>
                </a:solidFill>
              </a:rPr>
              <a:t>معاونت بهداشت</a:t>
            </a:r>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06A34DC4-E48F-490F-B258-50DFACCBB024}" type="slidenum">
              <a:rPr lang="fa-IR">
                <a:solidFill>
                  <a:prstClr val="white"/>
                </a:solidFill>
              </a:rPr>
              <a:pPr>
                <a:defRPr/>
              </a:pPr>
              <a:t>‹#›</a:t>
            </a:fld>
            <a:endParaRPr lang="fa-IR">
              <a:solidFill>
                <a:prstClr val="white"/>
              </a:solidFill>
            </a:endParaRPr>
          </a:p>
        </p:txBody>
      </p:sp>
    </p:spTree>
    <p:extLst>
      <p:ext uri="{BB962C8B-B14F-4D97-AF65-F5344CB8AC3E}">
        <p14:creationId xmlns:p14="http://schemas.microsoft.com/office/powerpoint/2010/main" val="2143730407"/>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image" Target="../media/image7.wmf"/><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0" descr="logo final moavenat copy.tif"/>
          <p:cNvPicPr>
            <a:picLocks noChangeAspect="1"/>
          </p:cNvPicPr>
          <p:nvPr/>
        </p:nvPicPr>
        <p:blipFill>
          <a:blip r:embed="rId13" cstate="print">
            <a:lum bright="70000" contrast="-70000"/>
            <a:extLst>
              <a:ext uri="{28A0092B-C50C-407E-A947-70E740481C1C}">
                <a14:useLocalDpi xmlns:a14="http://schemas.microsoft.com/office/drawing/2010/main" val="0"/>
              </a:ext>
            </a:extLst>
          </a:blip>
          <a:srcRect t="14444" b="24445"/>
          <a:stretch>
            <a:fillRect/>
          </a:stretch>
        </p:blipFill>
        <p:spPr bwMode="auto">
          <a:xfrm>
            <a:off x="2209800" y="1600200"/>
            <a:ext cx="48006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lgn="r" rtl="1">
              <a:defRPr/>
            </a:pPr>
            <a:endParaRPr lang="en-US">
              <a:solidFill>
                <a:prstClr val="black"/>
              </a:solidFill>
              <a:cs typeface="Arial" pitchFamily="34" charset="0"/>
            </a:endParaRPr>
          </a:p>
        </p:txBody>
      </p:sp>
      <p:sp>
        <p:nvSpPr>
          <p:cNvPr id="1028" name="Freeform 11"/>
          <p:cNvSpPr>
            <a:spLocks/>
          </p:cNvSpPr>
          <p:nvPr/>
        </p:nvSpPr>
        <p:spPr bwMode="auto">
          <a:xfrm>
            <a:off x="-53975" y="5784850"/>
            <a:ext cx="3802063" cy="838200"/>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pPr fontAlgn="base">
              <a:spcBef>
                <a:spcPct val="0"/>
              </a:spcBef>
              <a:spcAft>
                <a:spcPct val="0"/>
              </a:spcAft>
            </a:pPr>
            <a:endParaRPr lang="fa-IR">
              <a:solidFill>
                <a:prstClr val="black"/>
              </a:solidFill>
              <a:latin typeface="Arial" pitchFamily="34" charset="0"/>
            </a:endParaRPr>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a:defRPr/>
            </a:pPr>
            <a:endParaRPr lang="en-US">
              <a:solidFill>
                <a:prstClr val="white"/>
              </a:solidFill>
            </a:endParaRPr>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dirty="0"/>
          </a:p>
        </p:txBody>
      </p:sp>
      <p:sp>
        <p:nvSpPr>
          <p:cNvPr id="1034"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rtl="1" eaLnBrk="1" fontAlgn="auto" latinLnBrk="0" hangingPunct="1">
              <a:spcBef>
                <a:spcPts val="0"/>
              </a:spcBef>
              <a:spcAft>
                <a:spcPts val="0"/>
              </a:spcAft>
              <a:defRPr kumimoji="0" sz="1000">
                <a:solidFill>
                  <a:schemeClr val="tx1"/>
                </a:solidFill>
                <a:latin typeface="+mn-lt"/>
                <a:cs typeface="+mn-cs"/>
              </a:defRPr>
            </a:lvl1pPr>
            <a:extLst/>
          </a:lstStyle>
          <a:p>
            <a:pPr>
              <a:defRPr/>
            </a:pPr>
            <a:fld id="{BD5BEAAF-77F3-4B9E-83D4-7AFADA4381AE}" type="datetime8">
              <a:rPr lang="fa-IR">
                <a:solidFill>
                  <a:prstClr val="black"/>
                </a:solidFill>
              </a:rPr>
              <a:pPr>
                <a:defRPr/>
              </a:pPr>
              <a:t>04 ژوئن 15</a:t>
            </a:fld>
            <a:endParaRPr lang="fa-IR">
              <a:solidFill>
                <a:prstClr val="black"/>
              </a:solidFill>
            </a:endParaRPr>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rtl="1" eaLnBrk="1" fontAlgn="auto" latinLnBrk="0" hangingPunct="1">
              <a:spcBef>
                <a:spcPts val="0"/>
              </a:spcBef>
              <a:spcAft>
                <a:spcPts val="0"/>
              </a:spcAft>
              <a:defRPr kumimoji="0" sz="1000" b="0">
                <a:solidFill>
                  <a:schemeClr val="tx1"/>
                </a:solidFill>
                <a:latin typeface="+mn-lt"/>
                <a:cs typeface="B Zar" pitchFamily="2" charset="-78"/>
              </a:defRPr>
            </a:lvl1pPr>
            <a:extLst/>
          </a:lstStyle>
          <a:p>
            <a:pPr>
              <a:defRPr/>
            </a:pPr>
            <a:fld id="{3B8F6583-93DF-424E-A836-9A068112C1F4}" type="slidenum">
              <a:rPr lang="fa-IR">
                <a:solidFill>
                  <a:prstClr val="black"/>
                </a:solidFill>
              </a:rPr>
              <a:pPr>
                <a:defRPr/>
              </a:pPr>
              <a:t>‹#›</a:t>
            </a:fld>
            <a:endParaRPr lang="fa-IR">
              <a:solidFill>
                <a:prstClr val="black"/>
              </a:solidFill>
            </a:endParaRPr>
          </a:p>
        </p:txBody>
      </p:sp>
      <p:pic>
        <p:nvPicPr>
          <p:cNvPr id="1037" name="Picture 15" descr="MOH logo.bmp"/>
          <p:cNvPicPr>
            <a:picLocks noChangeAspect="1"/>
          </p:cNvPicPr>
          <p:nvPr/>
        </p:nvPicPr>
        <p:blipFill>
          <a:blip r:embed="rId15" cstate="print">
            <a:clrChange>
              <a:clrFrom>
                <a:srgbClr val="FFFFFF"/>
              </a:clrFrom>
              <a:clrTo>
                <a:srgbClr val="FFFFFF">
                  <a:alpha val="0"/>
                </a:srgbClr>
              </a:clrTo>
            </a:clrChange>
            <a:lum bright="70000" contrast="-70000"/>
            <a:extLst>
              <a:ext uri="{28A0092B-C50C-407E-A947-70E740481C1C}">
                <a14:useLocalDpi xmlns:a14="http://schemas.microsoft.com/office/drawing/2010/main" val="0"/>
              </a:ext>
            </a:extLst>
          </a:blip>
          <a:srcRect/>
          <a:stretch>
            <a:fillRect/>
          </a:stretch>
        </p:blipFill>
        <p:spPr bwMode="auto">
          <a:xfrm>
            <a:off x="3175" y="5943600"/>
            <a:ext cx="987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152362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r" rtl="1" eaLnBrk="0" fontAlgn="base" hangingPunct="0">
        <a:spcBef>
          <a:spcPct val="0"/>
        </a:spcBef>
        <a:spcAft>
          <a:spcPct val="0"/>
        </a:spcAft>
        <a:defRPr sz="4100" b="1" kern="1200">
          <a:solidFill>
            <a:schemeClr val="tx2"/>
          </a:solidFill>
          <a:latin typeface="+mj-lt"/>
          <a:ea typeface="+mj-ea"/>
          <a:cs typeface="B Yagut" pitchFamily="2" charset="-78"/>
        </a:defRPr>
      </a:lvl1pPr>
      <a:lvl2pPr algn="r" rtl="1" eaLnBrk="0" fontAlgn="base" hangingPunct="0">
        <a:spcBef>
          <a:spcPct val="0"/>
        </a:spcBef>
        <a:spcAft>
          <a:spcPct val="0"/>
        </a:spcAft>
        <a:defRPr sz="4100" b="1">
          <a:solidFill>
            <a:schemeClr val="tx2"/>
          </a:solidFill>
          <a:latin typeface="Lucida Sans Unicode" pitchFamily="34" charset="0"/>
          <a:cs typeface="B Yagut" pitchFamily="2" charset="-78"/>
        </a:defRPr>
      </a:lvl2pPr>
      <a:lvl3pPr algn="r" rtl="1" eaLnBrk="0" fontAlgn="base" hangingPunct="0">
        <a:spcBef>
          <a:spcPct val="0"/>
        </a:spcBef>
        <a:spcAft>
          <a:spcPct val="0"/>
        </a:spcAft>
        <a:defRPr sz="4100" b="1">
          <a:solidFill>
            <a:schemeClr val="tx2"/>
          </a:solidFill>
          <a:latin typeface="Lucida Sans Unicode" pitchFamily="34" charset="0"/>
          <a:cs typeface="B Yagut" pitchFamily="2" charset="-78"/>
        </a:defRPr>
      </a:lvl3pPr>
      <a:lvl4pPr algn="r" rtl="1" eaLnBrk="0" fontAlgn="base" hangingPunct="0">
        <a:spcBef>
          <a:spcPct val="0"/>
        </a:spcBef>
        <a:spcAft>
          <a:spcPct val="0"/>
        </a:spcAft>
        <a:defRPr sz="4100" b="1">
          <a:solidFill>
            <a:schemeClr val="tx2"/>
          </a:solidFill>
          <a:latin typeface="Lucida Sans Unicode" pitchFamily="34" charset="0"/>
          <a:cs typeface="B Yagut" pitchFamily="2" charset="-78"/>
        </a:defRPr>
      </a:lvl4pPr>
      <a:lvl5pPr algn="r" rtl="1" eaLnBrk="0" fontAlgn="base" hangingPunct="0">
        <a:spcBef>
          <a:spcPct val="0"/>
        </a:spcBef>
        <a:spcAft>
          <a:spcPct val="0"/>
        </a:spcAft>
        <a:defRPr sz="4100" b="1">
          <a:solidFill>
            <a:schemeClr val="tx2"/>
          </a:solidFill>
          <a:latin typeface="Lucida Sans Unicode" pitchFamily="34" charset="0"/>
          <a:cs typeface="B Yagut" pitchFamily="2" charset="-78"/>
        </a:defRPr>
      </a:lvl5pPr>
      <a:lvl6pPr marL="457200" algn="r" rtl="1" fontAlgn="base">
        <a:spcBef>
          <a:spcPct val="0"/>
        </a:spcBef>
        <a:spcAft>
          <a:spcPct val="0"/>
        </a:spcAft>
        <a:defRPr sz="4100" b="1">
          <a:solidFill>
            <a:schemeClr val="tx2"/>
          </a:solidFill>
          <a:latin typeface="Lucida Sans Unicode" pitchFamily="34" charset="0"/>
          <a:cs typeface="B Yagut" pitchFamily="2" charset="-78"/>
        </a:defRPr>
      </a:lvl6pPr>
      <a:lvl7pPr marL="914400" algn="r" rtl="1" fontAlgn="base">
        <a:spcBef>
          <a:spcPct val="0"/>
        </a:spcBef>
        <a:spcAft>
          <a:spcPct val="0"/>
        </a:spcAft>
        <a:defRPr sz="4100" b="1">
          <a:solidFill>
            <a:schemeClr val="tx2"/>
          </a:solidFill>
          <a:latin typeface="Lucida Sans Unicode" pitchFamily="34" charset="0"/>
          <a:cs typeface="B Yagut" pitchFamily="2" charset="-78"/>
        </a:defRPr>
      </a:lvl7pPr>
      <a:lvl8pPr marL="1371600" algn="r" rtl="1" fontAlgn="base">
        <a:spcBef>
          <a:spcPct val="0"/>
        </a:spcBef>
        <a:spcAft>
          <a:spcPct val="0"/>
        </a:spcAft>
        <a:defRPr sz="4100" b="1">
          <a:solidFill>
            <a:schemeClr val="tx2"/>
          </a:solidFill>
          <a:latin typeface="Lucida Sans Unicode" pitchFamily="34" charset="0"/>
          <a:cs typeface="B Yagut" pitchFamily="2" charset="-78"/>
        </a:defRPr>
      </a:lvl8pPr>
      <a:lvl9pPr marL="1828800" algn="r" rtl="1" fontAlgn="base">
        <a:spcBef>
          <a:spcPct val="0"/>
        </a:spcBef>
        <a:spcAft>
          <a:spcPct val="0"/>
        </a:spcAft>
        <a:defRPr sz="4100" b="1">
          <a:solidFill>
            <a:schemeClr val="tx2"/>
          </a:solidFill>
          <a:latin typeface="Lucida Sans Unicode" pitchFamily="34" charset="0"/>
          <a:cs typeface="B Yagut" pitchFamily="2" charset="-78"/>
        </a:defRPr>
      </a:lvl9pPr>
      <a:extLst/>
    </p:titleStyle>
    <p:bodyStyle>
      <a:lvl1pPr marL="365125" indent="-255588" algn="r" rtl="1"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B Yagut" pitchFamily="2" charset="-78"/>
        </a:defRPr>
      </a:lvl1pPr>
      <a:lvl2pPr marL="620713" indent="-228600" algn="r" rtl="1"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B Yagut" pitchFamily="2" charset="-78"/>
        </a:defRPr>
      </a:lvl2pPr>
      <a:lvl3pPr marL="858838" indent="-228600" algn="r" rtl="1"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B Yagut" pitchFamily="2" charset="-78"/>
        </a:defRPr>
      </a:lvl3pPr>
      <a:lvl4pPr marL="1143000" indent="-228600" algn="r" rtl="1"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B Yagut" pitchFamily="2" charset="-78"/>
        </a:defRPr>
      </a:lvl4pPr>
      <a:lvl5pPr marL="1371600" indent="-228600" algn="r" rtl="1"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B Yagut" pitchFamily="2" charset="-78"/>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ChangeArrowheads="1"/>
          </p:cNvSpPr>
          <p:nvPr/>
        </p:nvSpPr>
        <p:spPr bwMode="auto">
          <a:xfrm>
            <a:off x="0" y="0"/>
            <a:ext cx="9144000" cy="6858000"/>
          </a:xfrm>
          <a:prstGeom prst="rect">
            <a:avLst/>
          </a:prstGeom>
          <a:solidFill>
            <a:srgbClr val="0066FF"/>
          </a:solidFill>
          <a:ln w="9525">
            <a:solidFill>
              <a:schemeClr val="tx1"/>
            </a:solidFill>
            <a:miter lim="800000"/>
            <a:headEnd/>
            <a:tailEnd/>
          </a:ln>
          <a:effectLst/>
        </p:spPr>
        <p:txBody>
          <a:bodyPr wrap="none" anchor="ctr"/>
          <a:lstStyle/>
          <a:p>
            <a:pPr algn="r" rtl="1" fontAlgn="base">
              <a:spcBef>
                <a:spcPct val="0"/>
              </a:spcBef>
              <a:spcAft>
                <a:spcPct val="0"/>
              </a:spcAft>
              <a:defRPr/>
            </a:pPr>
            <a:endParaRPr lang="en-US">
              <a:solidFill>
                <a:srgbClr val="000000"/>
              </a:solidFill>
            </a:endParaRPr>
          </a:p>
        </p:txBody>
      </p:sp>
      <p:sp>
        <p:nvSpPr>
          <p:cNvPr id="68611" name="Rectangle 3"/>
          <p:cNvSpPr>
            <a:spLocks noChangeArrowheads="1"/>
          </p:cNvSpPr>
          <p:nvPr/>
        </p:nvSpPr>
        <p:spPr bwMode="auto">
          <a:xfrm>
            <a:off x="0" y="0"/>
            <a:ext cx="9144000" cy="1447800"/>
          </a:xfrm>
          <a:prstGeom prst="rect">
            <a:avLst/>
          </a:prstGeom>
          <a:solidFill>
            <a:srgbClr val="0000CC"/>
          </a:solidFill>
          <a:ln w="9525">
            <a:solidFill>
              <a:schemeClr val="tx1"/>
            </a:solidFill>
            <a:miter lim="800000"/>
            <a:headEnd/>
            <a:tailEnd/>
          </a:ln>
          <a:effectLst/>
        </p:spPr>
        <p:txBody>
          <a:bodyPr wrap="none" anchor="ctr"/>
          <a:lstStyle/>
          <a:p>
            <a:pPr algn="r" rtl="1" fontAlgn="base">
              <a:spcBef>
                <a:spcPct val="0"/>
              </a:spcBef>
              <a:spcAft>
                <a:spcPct val="0"/>
              </a:spcAft>
              <a:defRPr/>
            </a:pPr>
            <a:endParaRPr lang="en-US">
              <a:solidFill>
                <a:srgbClr val="000000"/>
              </a:solidFill>
            </a:endParaRPr>
          </a:p>
        </p:txBody>
      </p:sp>
      <p:sp>
        <p:nvSpPr>
          <p:cNvPr id="8196" name="Rectangle 4"/>
          <p:cNvSpPr>
            <a:spLocks noGrp="1" noChangeArrowheads="1"/>
          </p:cNvSpPr>
          <p:nvPr>
            <p:ph type="title"/>
          </p:nvPr>
        </p:nvSpPr>
        <p:spPr bwMode="auto">
          <a:xfrm>
            <a:off x="1066800" y="152400"/>
            <a:ext cx="7543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5125" name="Rectangle 5"/>
          <p:cNvSpPr>
            <a:spLocks noGrp="1" noChangeArrowheads="1"/>
          </p:cNvSpPr>
          <p:nvPr>
            <p:ph type="body" idx="1"/>
          </p:nvPr>
        </p:nvSpPr>
        <p:spPr bwMode="auto">
          <a:xfrm>
            <a:off x="457200" y="1600200"/>
            <a:ext cx="82296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8614" name="Rectangle 6"/>
          <p:cNvSpPr>
            <a:spLocks noGrp="1" noChangeArrowheads="1"/>
          </p:cNvSpPr>
          <p:nvPr>
            <p:ph type="dt" sz="half" idx="2"/>
          </p:nvPr>
        </p:nvSpPr>
        <p:spPr bwMode="auto">
          <a:xfrm>
            <a:off x="457200" y="63055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0">
              <a:defRPr sz="1200">
                <a:solidFill>
                  <a:schemeClr val="bg1"/>
                </a:solidFill>
              </a:defRPr>
            </a:lvl1pPr>
          </a:lstStyle>
          <a:p>
            <a:pPr fontAlgn="base">
              <a:spcBef>
                <a:spcPct val="0"/>
              </a:spcBef>
              <a:spcAft>
                <a:spcPct val="0"/>
              </a:spcAft>
              <a:defRPr/>
            </a:pPr>
            <a:r>
              <a:rPr lang="en-US">
                <a:solidFill>
                  <a:srgbClr val="FFFFFF"/>
                </a:solidFill>
              </a:rPr>
              <a:t>Dr.Ravari</a:t>
            </a:r>
          </a:p>
        </p:txBody>
      </p:sp>
      <p:sp>
        <p:nvSpPr>
          <p:cNvPr id="68616" name="Rectangle 8"/>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0">
              <a:defRPr sz="1400"/>
            </a:lvl1pPr>
          </a:lstStyle>
          <a:p>
            <a:pPr fontAlgn="base">
              <a:spcBef>
                <a:spcPct val="0"/>
              </a:spcBef>
              <a:spcAft>
                <a:spcPct val="0"/>
              </a:spcAft>
              <a:defRPr/>
            </a:pPr>
            <a:fld id="{ADD7B503-B147-4D36-9FCB-422729C23F43}" type="slidenum">
              <a:rPr lang="ar-SA">
                <a:solidFill>
                  <a:srgbClr val="000000"/>
                </a:solidFill>
              </a:rPr>
              <a:pPr fontAlgn="base">
                <a:spcBef>
                  <a:spcPct val="0"/>
                </a:spcBef>
                <a:spcAft>
                  <a:spcPct val="0"/>
                </a:spcAft>
                <a:defRPr/>
              </a:pPr>
              <a:t>‹#›</a:t>
            </a:fld>
            <a:endParaRPr lang="en-US">
              <a:solidFill>
                <a:srgbClr val="000000"/>
              </a:solidFill>
            </a:endParaRPr>
          </a:p>
        </p:txBody>
      </p:sp>
      <p:pic>
        <p:nvPicPr>
          <p:cNvPr id="8200" name="Picture 11"/>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76200" y="381000"/>
            <a:ext cx="914400" cy="71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46901710"/>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5125">
                                            <p:txEl>
                                              <p:pRg st="0" end="0"/>
                                            </p:txEl>
                                          </p:spTgt>
                                        </p:tgtEl>
                                        <p:attrNameLst>
                                          <p:attrName>style.visibility</p:attrName>
                                        </p:attrNameLst>
                                      </p:cBhvr>
                                      <p:to>
                                        <p:strVal val="visible"/>
                                      </p:to>
                                    </p:set>
                                    <p:anim calcmode="lin" valueType="num">
                                      <p:cBhvr>
                                        <p:cTn id="7" dur="500" fill="hold"/>
                                        <p:tgtEl>
                                          <p:spTgt spid="5125">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5125">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5125">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5125">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5125">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5125">
                                            <p:txEl>
                                              <p:pRg st="1" end="1"/>
                                            </p:txEl>
                                          </p:spTgt>
                                        </p:tgtEl>
                                        <p:attrNameLst>
                                          <p:attrName>style.visibility</p:attrName>
                                        </p:attrNameLst>
                                      </p:cBhvr>
                                      <p:to>
                                        <p:strVal val="visible"/>
                                      </p:to>
                                    </p:set>
                                    <p:anim calcmode="lin" valueType="num">
                                      <p:cBhvr>
                                        <p:cTn id="16" dur="500" fill="hold"/>
                                        <p:tgtEl>
                                          <p:spTgt spid="5125">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5125">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5125">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5125">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5125">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5125">
                                            <p:txEl>
                                              <p:pRg st="2" end="2"/>
                                            </p:txEl>
                                          </p:spTgt>
                                        </p:tgtEl>
                                        <p:attrNameLst>
                                          <p:attrName>style.visibility</p:attrName>
                                        </p:attrNameLst>
                                      </p:cBhvr>
                                      <p:to>
                                        <p:strVal val="visible"/>
                                      </p:to>
                                    </p:set>
                                    <p:anim calcmode="lin" valueType="num">
                                      <p:cBhvr>
                                        <p:cTn id="25" dur="500" fill="hold"/>
                                        <p:tgtEl>
                                          <p:spTgt spid="5125">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5125">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5125">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5125">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5125">
                                            <p:txEl>
                                              <p:pRg st="2" end="2"/>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5125">
                                            <p:txEl>
                                              <p:pRg st="3" end="3"/>
                                            </p:txEl>
                                          </p:spTgt>
                                        </p:tgtEl>
                                        <p:attrNameLst>
                                          <p:attrName>style.visibility</p:attrName>
                                        </p:attrNameLst>
                                      </p:cBhvr>
                                      <p:to>
                                        <p:strVal val="visible"/>
                                      </p:to>
                                    </p:set>
                                    <p:anim calcmode="lin" valueType="num">
                                      <p:cBhvr>
                                        <p:cTn id="34" dur="500" fill="hold"/>
                                        <p:tgtEl>
                                          <p:spTgt spid="5125">
                                            <p:txEl>
                                              <p:pRg st="3" end="3"/>
                                            </p:txEl>
                                          </p:spTgt>
                                        </p:tgtEl>
                                        <p:attrNameLst>
                                          <p:attrName>ppt_w</p:attrName>
                                        </p:attrNameLst>
                                      </p:cBhvr>
                                      <p:tavLst>
                                        <p:tav tm="0">
                                          <p:val>
                                            <p:strVal val="#ppt_w*0.05"/>
                                          </p:val>
                                        </p:tav>
                                        <p:tav tm="100000">
                                          <p:val>
                                            <p:strVal val="#ppt_w"/>
                                          </p:val>
                                        </p:tav>
                                      </p:tavLst>
                                    </p:anim>
                                    <p:anim calcmode="lin" valueType="num">
                                      <p:cBhvr>
                                        <p:cTn id="35" dur="500" fill="hold"/>
                                        <p:tgtEl>
                                          <p:spTgt spid="5125">
                                            <p:txEl>
                                              <p:pRg st="3" end="3"/>
                                            </p:txEl>
                                          </p:spTgt>
                                        </p:tgtEl>
                                        <p:attrNameLst>
                                          <p:attrName>ppt_h</p:attrName>
                                        </p:attrNameLst>
                                      </p:cBhvr>
                                      <p:tavLst>
                                        <p:tav tm="0">
                                          <p:val>
                                            <p:strVal val="#ppt_h"/>
                                          </p:val>
                                        </p:tav>
                                        <p:tav tm="100000">
                                          <p:val>
                                            <p:strVal val="#ppt_h"/>
                                          </p:val>
                                        </p:tav>
                                      </p:tavLst>
                                    </p:anim>
                                    <p:anim calcmode="lin" valueType="num">
                                      <p:cBhvr>
                                        <p:cTn id="36" dur="500" fill="hold"/>
                                        <p:tgtEl>
                                          <p:spTgt spid="5125">
                                            <p:txEl>
                                              <p:pRg st="3" end="3"/>
                                            </p:txEl>
                                          </p:spTgt>
                                        </p:tgtEl>
                                        <p:attrNameLst>
                                          <p:attrName>ppt_x</p:attrName>
                                        </p:attrNameLst>
                                      </p:cBhvr>
                                      <p:tavLst>
                                        <p:tav tm="0">
                                          <p:val>
                                            <p:strVal val="#ppt_x-.2"/>
                                          </p:val>
                                        </p:tav>
                                        <p:tav tm="100000">
                                          <p:val>
                                            <p:strVal val="#ppt_x"/>
                                          </p:val>
                                        </p:tav>
                                      </p:tavLst>
                                    </p:anim>
                                    <p:anim calcmode="lin" valueType="num">
                                      <p:cBhvr>
                                        <p:cTn id="37" dur="500" fill="hold"/>
                                        <p:tgtEl>
                                          <p:spTgt spid="5125">
                                            <p:txEl>
                                              <p:pRg st="3" end="3"/>
                                            </p:txEl>
                                          </p:spTgt>
                                        </p:tgtEl>
                                        <p:attrNameLst>
                                          <p:attrName>ppt_y</p:attrName>
                                        </p:attrNameLst>
                                      </p:cBhvr>
                                      <p:tavLst>
                                        <p:tav tm="0">
                                          <p:val>
                                            <p:strVal val="#ppt_y"/>
                                          </p:val>
                                        </p:tav>
                                        <p:tav tm="100000">
                                          <p:val>
                                            <p:strVal val="#ppt_y"/>
                                          </p:val>
                                        </p:tav>
                                      </p:tavLst>
                                    </p:anim>
                                    <p:animEffect transition="in" filter="fade">
                                      <p:cBhvr>
                                        <p:cTn id="38" dur="500"/>
                                        <p:tgtEl>
                                          <p:spTgt spid="5125">
                                            <p:txEl>
                                              <p:pRg st="3" end="3"/>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5125">
                                            <p:txEl>
                                              <p:pRg st="4" end="4"/>
                                            </p:txEl>
                                          </p:spTgt>
                                        </p:tgtEl>
                                        <p:attrNameLst>
                                          <p:attrName>style.visibility</p:attrName>
                                        </p:attrNameLst>
                                      </p:cBhvr>
                                      <p:to>
                                        <p:strVal val="visible"/>
                                      </p:to>
                                    </p:set>
                                    <p:anim calcmode="lin" valueType="num">
                                      <p:cBhvr>
                                        <p:cTn id="43" dur="500" fill="hold"/>
                                        <p:tgtEl>
                                          <p:spTgt spid="5125">
                                            <p:txEl>
                                              <p:pRg st="4" end="4"/>
                                            </p:txEl>
                                          </p:spTgt>
                                        </p:tgtEl>
                                        <p:attrNameLst>
                                          <p:attrName>ppt_w</p:attrName>
                                        </p:attrNameLst>
                                      </p:cBhvr>
                                      <p:tavLst>
                                        <p:tav tm="0">
                                          <p:val>
                                            <p:strVal val="#ppt_w*0.05"/>
                                          </p:val>
                                        </p:tav>
                                        <p:tav tm="100000">
                                          <p:val>
                                            <p:strVal val="#ppt_w"/>
                                          </p:val>
                                        </p:tav>
                                      </p:tavLst>
                                    </p:anim>
                                    <p:anim calcmode="lin" valueType="num">
                                      <p:cBhvr>
                                        <p:cTn id="44" dur="500" fill="hold"/>
                                        <p:tgtEl>
                                          <p:spTgt spid="5125">
                                            <p:txEl>
                                              <p:pRg st="4" end="4"/>
                                            </p:txEl>
                                          </p:spTgt>
                                        </p:tgtEl>
                                        <p:attrNameLst>
                                          <p:attrName>ppt_h</p:attrName>
                                        </p:attrNameLst>
                                      </p:cBhvr>
                                      <p:tavLst>
                                        <p:tav tm="0">
                                          <p:val>
                                            <p:strVal val="#ppt_h"/>
                                          </p:val>
                                        </p:tav>
                                        <p:tav tm="100000">
                                          <p:val>
                                            <p:strVal val="#ppt_h"/>
                                          </p:val>
                                        </p:tav>
                                      </p:tavLst>
                                    </p:anim>
                                    <p:anim calcmode="lin" valueType="num">
                                      <p:cBhvr>
                                        <p:cTn id="45" dur="500" fill="hold"/>
                                        <p:tgtEl>
                                          <p:spTgt spid="5125">
                                            <p:txEl>
                                              <p:pRg st="4" end="4"/>
                                            </p:txEl>
                                          </p:spTgt>
                                        </p:tgtEl>
                                        <p:attrNameLst>
                                          <p:attrName>ppt_x</p:attrName>
                                        </p:attrNameLst>
                                      </p:cBhvr>
                                      <p:tavLst>
                                        <p:tav tm="0">
                                          <p:val>
                                            <p:strVal val="#ppt_x-.2"/>
                                          </p:val>
                                        </p:tav>
                                        <p:tav tm="100000">
                                          <p:val>
                                            <p:strVal val="#ppt_x"/>
                                          </p:val>
                                        </p:tav>
                                      </p:tavLst>
                                    </p:anim>
                                    <p:anim calcmode="lin" valueType="num">
                                      <p:cBhvr>
                                        <p:cTn id="46" dur="500" fill="hold"/>
                                        <p:tgtEl>
                                          <p:spTgt spid="5125">
                                            <p:txEl>
                                              <p:pRg st="4" end="4"/>
                                            </p:txEl>
                                          </p:spTgt>
                                        </p:tgtEl>
                                        <p:attrNameLst>
                                          <p:attrName>ppt_y</p:attrName>
                                        </p:attrNameLst>
                                      </p:cBhvr>
                                      <p:tavLst>
                                        <p:tav tm="0">
                                          <p:val>
                                            <p:strVal val="#ppt_y"/>
                                          </p:val>
                                        </p:tav>
                                        <p:tav tm="100000">
                                          <p:val>
                                            <p:strVal val="#ppt_y"/>
                                          </p:val>
                                        </p:tav>
                                      </p:tavLst>
                                    </p:anim>
                                    <p:animEffect transition="in" filter="fade">
                                      <p:cBhvr>
                                        <p:cTn id="47" dur="500"/>
                                        <p:tgtEl>
                                          <p:spTgt spid="512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build="p">
        <p:tmplLst>
          <p:tmpl lvl="1">
            <p:tnLst>
              <p:par>
                <p:cTn presetID="54" presetClass="entr" presetSubtype="0" accel="100000" fill="hold" nodeType="clickEffect">
                  <p:stCondLst>
                    <p:cond delay="0"/>
                  </p:stCondLst>
                  <p:childTnLst>
                    <p:set>
                      <p:cBhvr>
                        <p:cTn dur="1" fill="hold">
                          <p:stCondLst>
                            <p:cond delay="0"/>
                          </p:stCondLst>
                        </p:cTn>
                        <p:tgtEl>
                          <p:spTgt spid="5125"/>
                        </p:tgtEl>
                        <p:attrNameLst>
                          <p:attrName>style.visibility</p:attrName>
                        </p:attrNameLst>
                      </p:cBhvr>
                      <p:to>
                        <p:strVal val="visible"/>
                      </p:to>
                    </p:set>
                    <p:anim calcmode="lin" valueType="num">
                      <p:cBhvr>
                        <p:cTn dur="500" fill="hold"/>
                        <p:tgtEl>
                          <p:spTgt spid="5125"/>
                        </p:tgtEl>
                        <p:attrNameLst>
                          <p:attrName>ppt_w</p:attrName>
                        </p:attrNameLst>
                      </p:cBhvr>
                      <p:tavLst>
                        <p:tav tm="0">
                          <p:val>
                            <p:strVal val="#ppt_w*0.05"/>
                          </p:val>
                        </p:tav>
                        <p:tav tm="100000">
                          <p:val>
                            <p:strVal val="#ppt_w"/>
                          </p:val>
                        </p:tav>
                      </p:tavLst>
                    </p:anim>
                    <p:anim calcmode="lin" valueType="num">
                      <p:cBhvr>
                        <p:cTn dur="500" fill="hold"/>
                        <p:tgtEl>
                          <p:spTgt spid="5125"/>
                        </p:tgtEl>
                        <p:attrNameLst>
                          <p:attrName>ppt_h</p:attrName>
                        </p:attrNameLst>
                      </p:cBhvr>
                      <p:tavLst>
                        <p:tav tm="0">
                          <p:val>
                            <p:strVal val="#ppt_h"/>
                          </p:val>
                        </p:tav>
                        <p:tav tm="100000">
                          <p:val>
                            <p:strVal val="#ppt_h"/>
                          </p:val>
                        </p:tav>
                      </p:tavLst>
                    </p:anim>
                    <p:anim calcmode="lin" valueType="num">
                      <p:cBhvr>
                        <p:cTn dur="500" fill="hold"/>
                        <p:tgtEl>
                          <p:spTgt spid="5125"/>
                        </p:tgtEl>
                        <p:attrNameLst>
                          <p:attrName>ppt_x</p:attrName>
                        </p:attrNameLst>
                      </p:cBhvr>
                      <p:tavLst>
                        <p:tav tm="0">
                          <p:val>
                            <p:strVal val="#ppt_x-.2"/>
                          </p:val>
                        </p:tav>
                        <p:tav tm="100000">
                          <p:val>
                            <p:strVal val="#ppt_x"/>
                          </p:val>
                        </p:tav>
                      </p:tavLst>
                    </p:anim>
                    <p:anim calcmode="lin" valueType="num">
                      <p:cBhvr>
                        <p:cTn dur="500" fill="hold"/>
                        <p:tgtEl>
                          <p:spTgt spid="5125"/>
                        </p:tgtEl>
                        <p:attrNameLst>
                          <p:attrName>ppt_y</p:attrName>
                        </p:attrNameLst>
                      </p:cBhvr>
                      <p:tavLst>
                        <p:tav tm="0">
                          <p:val>
                            <p:strVal val="#ppt_y"/>
                          </p:val>
                        </p:tav>
                        <p:tav tm="100000">
                          <p:val>
                            <p:strVal val="#ppt_y"/>
                          </p:val>
                        </p:tav>
                      </p:tavLst>
                    </p:anim>
                    <p:animEffect transition="in" filter="fade">
                      <p:cBhvr>
                        <p:cTn dur="500"/>
                        <p:tgtEl>
                          <p:spTgt spid="5125"/>
                        </p:tgtEl>
                      </p:cBhvr>
                    </p:animEffect>
                  </p:childTnLst>
                </p:cTn>
              </p:par>
            </p:tnLst>
          </p:tmpl>
          <p:tmpl lvl="2">
            <p:tnLst>
              <p:par>
                <p:cTn presetID="54" presetClass="entr" presetSubtype="0" accel="100000" fill="hold" nodeType="clickEffect">
                  <p:stCondLst>
                    <p:cond delay="0"/>
                  </p:stCondLst>
                  <p:childTnLst>
                    <p:set>
                      <p:cBhvr>
                        <p:cTn dur="1" fill="hold">
                          <p:stCondLst>
                            <p:cond delay="0"/>
                          </p:stCondLst>
                        </p:cTn>
                        <p:tgtEl>
                          <p:spTgt spid="5125"/>
                        </p:tgtEl>
                        <p:attrNameLst>
                          <p:attrName>style.visibility</p:attrName>
                        </p:attrNameLst>
                      </p:cBhvr>
                      <p:to>
                        <p:strVal val="visible"/>
                      </p:to>
                    </p:set>
                    <p:anim calcmode="lin" valueType="num">
                      <p:cBhvr>
                        <p:cTn dur="500" fill="hold"/>
                        <p:tgtEl>
                          <p:spTgt spid="5125"/>
                        </p:tgtEl>
                        <p:attrNameLst>
                          <p:attrName>ppt_w</p:attrName>
                        </p:attrNameLst>
                      </p:cBhvr>
                      <p:tavLst>
                        <p:tav tm="0">
                          <p:val>
                            <p:strVal val="#ppt_w*0.05"/>
                          </p:val>
                        </p:tav>
                        <p:tav tm="100000">
                          <p:val>
                            <p:strVal val="#ppt_w"/>
                          </p:val>
                        </p:tav>
                      </p:tavLst>
                    </p:anim>
                    <p:anim calcmode="lin" valueType="num">
                      <p:cBhvr>
                        <p:cTn dur="500" fill="hold"/>
                        <p:tgtEl>
                          <p:spTgt spid="5125"/>
                        </p:tgtEl>
                        <p:attrNameLst>
                          <p:attrName>ppt_h</p:attrName>
                        </p:attrNameLst>
                      </p:cBhvr>
                      <p:tavLst>
                        <p:tav tm="0">
                          <p:val>
                            <p:strVal val="#ppt_h"/>
                          </p:val>
                        </p:tav>
                        <p:tav tm="100000">
                          <p:val>
                            <p:strVal val="#ppt_h"/>
                          </p:val>
                        </p:tav>
                      </p:tavLst>
                    </p:anim>
                    <p:anim calcmode="lin" valueType="num">
                      <p:cBhvr>
                        <p:cTn dur="500" fill="hold"/>
                        <p:tgtEl>
                          <p:spTgt spid="5125"/>
                        </p:tgtEl>
                        <p:attrNameLst>
                          <p:attrName>ppt_x</p:attrName>
                        </p:attrNameLst>
                      </p:cBhvr>
                      <p:tavLst>
                        <p:tav tm="0">
                          <p:val>
                            <p:strVal val="#ppt_x-.2"/>
                          </p:val>
                        </p:tav>
                        <p:tav tm="100000">
                          <p:val>
                            <p:strVal val="#ppt_x"/>
                          </p:val>
                        </p:tav>
                      </p:tavLst>
                    </p:anim>
                    <p:anim calcmode="lin" valueType="num">
                      <p:cBhvr>
                        <p:cTn dur="500" fill="hold"/>
                        <p:tgtEl>
                          <p:spTgt spid="5125"/>
                        </p:tgtEl>
                        <p:attrNameLst>
                          <p:attrName>ppt_y</p:attrName>
                        </p:attrNameLst>
                      </p:cBhvr>
                      <p:tavLst>
                        <p:tav tm="0">
                          <p:val>
                            <p:strVal val="#ppt_y"/>
                          </p:val>
                        </p:tav>
                        <p:tav tm="100000">
                          <p:val>
                            <p:strVal val="#ppt_y"/>
                          </p:val>
                        </p:tav>
                      </p:tavLst>
                    </p:anim>
                    <p:animEffect transition="in" filter="fade">
                      <p:cBhvr>
                        <p:cTn dur="500"/>
                        <p:tgtEl>
                          <p:spTgt spid="5125"/>
                        </p:tgtEl>
                      </p:cBhvr>
                    </p:animEffect>
                  </p:childTnLst>
                </p:cTn>
              </p:par>
            </p:tnLst>
          </p:tmpl>
          <p:tmpl lvl="3">
            <p:tnLst>
              <p:par>
                <p:cTn presetID="54" presetClass="entr" presetSubtype="0" accel="100000" fill="hold" nodeType="clickEffect">
                  <p:stCondLst>
                    <p:cond delay="0"/>
                  </p:stCondLst>
                  <p:childTnLst>
                    <p:set>
                      <p:cBhvr>
                        <p:cTn dur="1" fill="hold">
                          <p:stCondLst>
                            <p:cond delay="0"/>
                          </p:stCondLst>
                        </p:cTn>
                        <p:tgtEl>
                          <p:spTgt spid="5125"/>
                        </p:tgtEl>
                        <p:attrNameLst>
                          <p:attrName>style.visibility</p:attrName>
                        </p:attrNameLst>
                      </p:cBhvr>
                      <p:to>
                        <p:strVal val="visible"/>
                      </p:to>
                    </p:set>
                    <p:anim calcmode="lin" valueType="num">
                      <p:cBhvr>
                        <p:cTn dur="500" fill="hold"/>
                        <p:tgtEl>
                          <p:spTgt spid="5125"/>
                        </p:tgtEl>
                        <p:attrNameLst>
                          <p:attrName>ppt_w</p:attrName>
                        </p:attrNameLst>
                      </p:cBhvr>
                      <p:tavLst>
                        <p:tav tm="0">
                          <p:val>
                            <p:strVal val="#ppt_w*0.05"/>
                          </p:val>
                        </p:tav>
                        <p:tav tm="100000">
                          <p:val>
                            <p:strVal val="#ppt_w"/>
                          </p:val>
                        </p:tav>
                      </p:tavLst>
                    </p:anim>
                    <p:anim calcmode="lin" valueType="num">
                      <p:cBhvr>
                        <p:cTn dur="500" fill="hold"/>
                        <p:tgtEl>
                          <p:spTgt spid="5125"/>
                        </p:tgtEl>
                        <p:attrNameLst>
                          <p:attrName>ppt_h</p:attrName>
                        </p:attrNameLst>
                      </p:cBhvr>
                      <p:tavLst>
                        <p:tav tm="0">
                          <p:val>
                            <p:strVal val="#ppt_h"/>
                          </p:val>
                        </p:tav>
                        <p:tav tm="100000">
                          <p:val>
                            <p:strVal val="#ppt_h"/>
                          </p:val>
                        </p:tav>
                      </p:tavLst>
                    </p:anim>
                    <p:anim calcmode="lin" valueType="num">
                      <p:cBhvr>
                        <p:cTn dur="500" fill="hold"/>
                        <p:tgtEl>
                          <p:spTgt spid="5125"/>
                        </p:tgtEl>
                        <p:attrNameLst>
                          <p:attrName>ppt_x</p:attrName>
                        </p:attrNameLst>
                      </p:cBhvr>
                      <p:tavLst>
                        <p:tav tm="0">
                          <p:val>
                            <p:strVal val="#ppt_x-.2"/>
                          </p:val>
                        </p:tav>
                        <p:tav tm="100000">
                          <p:val>
                            <p:strVal val="#ppt_x"/>
                          </p:val>
                        </p:tav>
                      </p:tavLst>
                    </p:anim>
                    <p:anim calcmode="lin" valueType="num">
                      <p:cBhvr>
                        <p:cTn dur="500" fill="hold"/>
                        <p:tgtEl>
                          <p:spTgt spid="5125"/>
                        </p:tgtEl>
                        <p:attrNameLst>
                          <p:attrName>ppt_y</p:attrName>
                        </p:attrNameLst>
                      </p:cBhvr>
                      <p:tavLst>
                        <p:tav tm="0">
                          <p:val>
                            <p:strVal val="#ppt_y"/>
                          </p:val>
                        </p:tav>
                        <p:tav tm="100000">
                          <p:val>
                            <p:strVal val="#ppt_y"/>
                          </p:val>
                        </p:tav>
                      </p:tavLst>
                    </p:anim>
                    <p:animEffect transition="in" filter="fade">
                      <p:cBhvr>
                        <p:cTn dur="500"/>
                        <p:tgtEl>
                          <p:spTgt spid="5125"/>
                        </p:tgtEl>
                      </p:cBhvr>
                    </p:animEffect>
                  </p:childTnLst>
                </p:cTn>
              </p:par>
            </p:tnLst>
          </p:tmpl>
          <p:tmpl lvl="4">
            <p:tnLst>
              <p:par>
                <p:cTn presetID="54" presetClass="entr" presetSubtype="0" accel="100000" fill="hold" nodeType="clickEffect">
                  <p:stCondLst>
                    <p:cond delay="0"/>
                  </p:stCondLst>
                  <p:childTnLst>
                    <p:set>
                      <p:cBhvr>
                        <p:cTn dur="1" fill="hold">
                          <p:stCondLst>
                            <p:cond delay="0"/>
                          </p:stCondLst>
                        </p:cTn>
                        <p:tgtEl>
                          <p:spTgt spid="5125"/>
                        </p:tgtEl>
                        <p:attrNameLst>
                          <p:attrName>style.visibility</p:attrName>
                        </p:attrNameLst>
                      </p:cBhvr>
                      <p:to>
                        <p:strVal val="visible"/>
                      </p:to>
                    </p:set>
                    <p:anim calcmode="lin" valueType="num">
                      <p:cBhvr>
                        <p:cTn dur="500" fill="hold"/>
                        <p:tgtEl>
                          <p:spTgt spid="5125"/>
                        </p:tgtEl>
                        <p:attrNameLst>
                          <p:attrName>ppt_w</p:attrName>
                        </p:attrNameLst>
                      </p:cBhvr>
                      <p:tavLst>
                        <p:tav tm="0">
                          <p:val>
                            <p:strVal val="#ppt_w*0.05"/>
                          </p:val>
                        </p:tav>
                        <p:tav tm="100000">
                          <p:val>
                            <p:strVal val="#ppt_w"/>
                          </p:val>
                        </p:tav>
                      </p:tavLst>
                    </p:anim>
                    <p:anim calcmode="lin" valueType="num">
                      <p:cBhvr>
                        <p:cTn dur="500" fill="hold"/>
                        <p:tgtEl>
                          <p:spTgt spid="5125"/>
                        </p:tgtEl>
                        <p:attrNameLst>
                          <p:attrName>ppt_h</p:attrName>
                        </p:attrNameLst>
                      </p:cBhvr>
                      <p:tavLst>
                        <p:tav tm="0">
                          <p:val>
                            <p:strVal val="#ppt_h"/>
                          </p:val>
                        </p:tav>
                        <p:tav tm="100000">
                          <p:val>
                            <p:strVal val="#ppt_h"/>
                          </p:val>
                        </p:tav>
                      </p:tavLst>
                    </p:anim>
                    <p:anim calcmode="lin" valueType="num">
                      <p:cBhvr>
                        <p:cTn dur="500" fill="hold"/>
                        <p:tgtEl>
                          <p:spTgt spid="5125"/>
                        </p:tgtEl>
                        <p:attrNameLst>
                          <p:attrName>ppt_x</p:attrName>
                        </p:attrNameLst>
                      </p:cBhvr>
                      <p:tavLst>
                        <p:tav tm="0">
                          <p:val>
                            <p:strVal val="#ppt_x-.2"/>
                          </p:val>
                        </p:tav>
                        <p:tav tm="100000">
                          <p:val>
                            <p:strVal val="#ppt_x"/>
                          </p:val>
                        </p:tav>
                      </p:tavLst>
                    </p:anim>
                    <p:anim calcmode="lin" valueType="num">
                      <p:cBhvr>
                        <p:cTn dur="500" fill="hold"/>
                        <p:tgtEl>
                          <p:spTgt spid="5125"/>
                        </p:tgtEl>
                        <p:attrNameLst>
                          <p:attrName>ppt_y</p:attrName>
                        </p:attrNameLst>
                      </p:cBhvr>
                      <p:tavLst>
                        <p:tav tm="0">
                          <p:val>
                            <p:strVal val="#ppt_y"/>
                          </p:val>
                        </p:tav>
                        <p:tav tm="100000">
                          <p:val>
                            <p:strVal val="#ppt_y"/>
                          </p:val>
                        </p:tav>
                      </p:tavLst>
                    </p:anim>
                    <p:animEffect transition="in" filter="fade">
                      <p:cBhvr>
                        <p:cTn dur="500"/>
                        <p:tgtEl>
                          <p:spTgt spid="5125"/>
                        </p:tgtEl>
                      </p:cBhvr>
                    </p:animEffect>
                  </p:childTnLst>
                </p:cTn>
              </p:par>
            </p:tnLst>
          </p:tmpl>
          <p:tmpl lvl="5">
            <p:tnLst>
              <p:par>
                <p:cTn presetID="54" presetClass="entr" presetSubtype="0" accel="100000" fill="hold" nodeType="clickEffect">
                  <p:stCondLst>
                    <p:cond delay="0"/>
                  </p:stCondLst>
                  <p:childTnLst>
                    <p:set>
                      <p:cBhvr>
                        <p:cTn dur="1" fill="hold">
                          <p:stCondLst>
                            <p:cond delay="0"/>
                          </p:stCondLst>
                        </p:cTn>
                        <p:tgtEl>
                          <p:spTgt spid="5125"/>
                        </p:tgtEl>
                        <p:attrNameLst>
                          <p:attrName>style.visibility</p:attrName>
                        </p:attrNameLst>
                      </p:cBhvr>
                      <p:to>
                        <p:strVal val="visible"/>
                      </p:to>
                    </p:set>
                    <p:anim calcmode="lin" valueType="num">
                      <p:cBhvr>
                        <p:cTn dur="500" fill="hold"/>
                        <p:tgtEl>
                          <p:spTgt spid="5125"/>
                        </p:tgtEl>
                        <p:attrNameLst>
                          <p:attrName>ppt_w</p:attrName>
                        </p:attrNameLst>
                      </p:cBhvr>
                      <p:tavLst>
                        <p:tav tm="0">
                          <p:val>
                            <p:strVal val="#ppt_w*0.05"/>
                          </p:val>
                        </p:tav>
                        <p:tav tm="100000">
                          <p:val>
                            <p:strVal val="#ppt_w"/>
                          </p:val>
                        </p:tav>
                      </p:tavLst>
                    </p:anim>
                    <p:anim calcmode="lin" valueType="num">
                      <p:cBhvr>
                        <p:cTn dur="500" fill="hold"/>
                        <p:tgtEl>
                          <p:spTgt spid="5125"/>
                        </p:tgtEl>
                        <p:attrNameLst>
                          <p:attrName>ppt_h</p:attrName>
                        </p:attrNameLst>
                      </p:cBhvr>
                      <p:tavLst>
                        <p:tav tm="0">
                          <p:val>
                            <p:strVal val="#ppt_h"/>
                          </p:val>
                        </p:tav>
                        <p:tav tm="100000">
                          <p:val>
                            <p:strVal val="#ppt_h"/>
                          </p:val>
                        </p:tav>
                      </p:tavLst>
                    </p:anim>
                    <p:anim calcmode="lin" valueType="num">
                      <p:cBhvr>
                        <p:cTn dur="500" fill="hold"/>
                        <p:tgtEl>
                          <p:spTgt spid="5125"/>
                        </p:tgtEl>
                        <p:attrNameLst>
                          <p:attrName>ppt_x</p:attrName>
                        </p:attrNameLst>
                      </p:cBhvr>
                      <p:tavLst>
                        <p:tav tm="0">
                          <p:val>
                            <p:strVal val="#ppt_x-.2"/>
                          </p:val>
                        </p:tav>
                        <p:tav tm="100000">
                          <p:val>
                            <p:strVal val="#ppt_x"/>
                          </p:val>
                        </p:tav>
                      </p:tavLst>
                    </p:anim>
                    <p:anim calcmode="lin" valueType="num">
                      <p:cBhvr>
                        <p:cTn dur="500" fill="hold"/>
                        <p:tgtEl>
                          <p:spTgt spid="5125"/>
                        </p:tgtEl>
                        <p:attrNameLst>
                          <p:attrName>ppt_y</p:attrName>
                        </p:attrNameLst>
                      </p:cBhvr>
                      <p:tavLst>
                        <p:tav tm="0">
                          <p:val>
                            <p:strVal val="#ppt_y"/>
                          </p:val>
                        </p:tav>
                        <p:tav tm="100000">
                          <p:val>
                            <p:strVal val="#ppt_y"/>
                          </p:val>
                        </p:tav>
                      </p:tavLst>
                    </p:anim>
                    <p:animEffect transition="in" filter="fade">
                      <p:cBhvr>
                        <p:cTn dur="500"/>
                        <p:tgtEl>
                          <p:spTgt spid="5125"/>
                        </p:tgtEl>
                      </p:cBhvr>
                    </p:animEffect>
                  </p:childTnLst>
                </p:cTn>
              </p:par>
            </p:tnLst>
          </p:tmpl>
        </p:tmplLst>
      </p:bldP>
    </p:bldLst>
  </p:timing>
  <p:hf sldNum="0" hdr="0"/>
  <p:txStyles>
    <p:titleStyle>
      <a:lvl1pPr algn="ctr" rtl="1" eaLnBrk="0" fontAlgn="base" hangingPunct="0">
        <a:spcBef>
          <a:spcPct val="0"/>
        </a:spcBef>
        <a:spcAft>
          <a:spcPct val="0"/>
        </a:spcAft>
        <a:defRPr sz="4000" b="1">
          <a:solidFill>
            <a:srgbClr val="FFFF00"/>
          </a:solidFill>
          <a:latin typeface="+mj-lt"/>
          <a:ea typeface="+mj-ea"/>
          <a:cs typeface="+mj-cs"/>
        </a:defRPr>
      </a:lvl1pPr>
      <a:lvl2pPr algn="ctr" rtl="1" eaLnBrk="0" fontAlgn="base" hangingPunct="0">
        <a:spcBef>
          <a:spcPct val="0"/>
        </a:spcBef>
        <a:spcAft>
          <a:spcPct val="0"/>
        </a:spcAft>
        <a:defRPr sz="4000" b="1">
          <a:solidFill>
            <a:srgbClr val="FFFF00"/>
          </a:solidFill>
          <a:latin typeface="Arial" pitchFamily="34" charset="0"/>
          <a:cs typeface="Arial" pitchFamily="34" charset="0"/>
        </a:defRPr>
      </a:lvl2pPr>
      <a:lvl3pPr algn="ctr" rtl="1" eaLnBrk="0" fontAlgn="base" hangingPunct="0">
        <a:spcBef>
          <a:spcPct val="0"/>
        </a:spcBef>
        <a:spcAft>
          <a:spcPct val="0"/>
        </a:spcAft>
        <a:defRPr sz="4000" b="1">
          <a:solidFill>
            <a:srgbClr val="FFFF00"/>
          </a:solidFill>
          <a:latin typeface="Arial" pitchFamily="34" charset="0"/>
          <a:cs typeface="Arial" pitchFamily="34" charset="0"/>
        </a:defRPr>
      </a:lvl3pPr>
      <a:lvl4pPr algn="ctr" rtl="1" eaLnBrk="0" fontAlgn="base" hangingPunct="0">
        <a:spcBef>
          <a:spcPct val="0"/>
        </a:spcBef>
        <a:spcAft>
          <a:spcPct val="0"/>
        </a:spcAft>
        <a:defRPr sz="4000" b="1">
          <a:solidFill>
            <a:srgbClr val="FFFF00"/>
          </a:solidFill>
          <a:latin typeface="Arial" pitchFamily="34" charset="0"/>
          <a:cs typeface="Arial" pitchFamily="34" charset="0"/>
        </a:defRPr>
      </a:lvl4pPr>
      <a:lvl5pPr algn="ctr" rtl="1" eaLnBrk="0" fontAlgn="base" hangingPunct="0">
        <a:spcBef>
          <a:spcPct val="0"/>
        </a:spcBef>
        <a:spcAft>
          <a:spcPct val="0"/>
        </a:spcAft>
        <a:defRPr sz="4000" b="1">
          <a:solidFill>
            <a:srgbClr val="FFFF00"/>
          </a:solidFill>
          <a:latin typeface="Arial" pitchFamily="34" charset="0"/>
          <a:cs typeface="Arial" pitchFamily="34" charset="0"/>
        </a:defRPr>
      </a:lvl5pPr>
      <a:lvl6pPr marL="457200" algn="ctr" rtl="1" fontAlgn="base">
        <a:spcBef>
          <a:spcPct val="0"/>
        </a:spcBef>
        <a:spcAft>
          <a:spcPct val="0"/>
        </a:spcAft>
        <a:defRPr sz="4000" b="1">
          <a:solidFill>
            <a:srgbClr val="FFFF00"/>
          </a:solidFill>
          <a:latin typeface="Arial" pitchFamily="34" charset="0"/>
          <a:cs typeface="Arial" pitchFamily="34" charset="0"/>
        </a:defRPr>
      </a:lvl6pPr>
      <a:lvl7pPr marL="914400" algn="ctr" rtl="1" fontAlgn="base">
        <a:spcBef>
          <a:spcPct val="0"/>
        </a:spcBef>
        <a:spcAft>
          <a:spcPct val="0"/>
        </a:spcAft>
        <a:defRPr sz="4000" b="1">
          <a:solidFill>
            <a:srgbClr val="FFFF00"/>
          </a:solidFill>
          <a:latin typeface="Arial" pitchFamily="34" charset="0"/>
          <a:cs typeface="Arial" pitchFamily="34" charset="0"/>
        </a:defRPr>
      </a:lvl7pPr>
      <a:lvl8pPr marL="1371600" algn="ctr" rtl="1" fontAlgn="base">
        <a:spcBef>
          <a:spcPct val="0"/>
        </a:spcBef>
        <a:spcAft>
          <a:spcPct val="0"/>
        </a:spcAft>
        <a:defRPr sz="4000" b="1">
          <a:solidFill>
            <a:srgbClr val="FFFF00"/>
          </a:solidFill>
          <a:latin typeface="Arial" pitchFamily="34" charset="0"/>
          <a:cs typeface="Arial" pitchFamily="34" charset="0"/>
        </a:defRPr>
      </a:lvl8pPr>
      <a:lvl9pPr marL="1828800" algn="ctr" rtl="1" fontAlgn="base">
        <a:spcBef>
          <a:spcPct val="0"/>
        </a:spcBef>
        <a:spcAft>
          <a:spcPct val="0"/>
        </a:spcAft>
        <a:defRPr sz="4000" b="1">
          <a:solidFill>
            <a:srgbClr val="FFFF00"/>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cs typeface="+mn-cs"/>
        </a:defRPr>
      </a:lvl2pPr>
      <a:lvl3pPr marL="1143000" indent="-228600" algn="l" rtl="0" eaLnBrk="0" fontAlgn="base" hangingPunct="0">
        <a:spcBef>
          <a:spcPct val="20000"/>
        </a:spcBef>
        <a:spcAft>
          <a:spcPct val="0"/>
        </a:spcAft>
        <a:buChar char="•"/>
        <a:defRPr sz="2400">
          <a:solidFill>
            <a:schemeClr val="bg1"/>
          </a:solidFill>
          <a:latin typeface="+mn-lt"/>
          <a:cs typeface="+mn-cs"/>
        </a:defRPr>
      </a:lvl3pPr>
      <a:lvl4pPr marL="1600200" indent="-228600" algn="l" rtl="0" eaLnBrk="0" fontAlgn="base" hangingPunct="0">
        <a:spcBef>
          <a:spcPct val="20000"/>
        </a:spcBef>
        <a:spcAft>
          <a:spcPct val="0"/>
        </a:spcAft>
        <a:buChar char="–"/>
        <a:defRPr sz="2000">
          <a:solidFill>
            <a:schemeClr val="bg1"/>
          </a:solidFill>
          <a:latin typeface="+mn-lt"/>
          <a:cs typeface="+mn-cs"/>
        </a:defRPr>
      </a:lvl4pPr>
      <a:lvl5pPr marL="2057400" indent="-228600" algn="l" rtl="0" eaLnBrk="0" fontAlgn="base" hangingPunct="0">
        <a:spcBef>
          <a:spcPct val="20000"/>
        </a:spcBef>
        <a:spcAft>
          <a:spcPct val="0"/>
        </a:spcAft>
        <a:buChar char="»"/>
        <a:defRPr sz="2000">
          <a:solidFill>
            <a:schemeClr val="bg1"/>
          </a:solidFill>
          <a:latin typeface="+mn-lt"/>
          <a:cs typeface="+mn-cs"/>
        </a:defRPr>
      </a:lvl5pPr>
      <a:lvl6pPr marL="2514600" indent="-228600" algn="l" rtl="0" fontAlgn="base">
        <a:spcBef>
          <a:spcPct val="20000"/>
        </a:spcBef>
        <a:spcAft>
          <a:spcPct val="0"/>
        </a:spcAft>
        <a:buChar char="»"/>
        <a:defRPr sz="2000">
          <a:solidFill>
            <a:schemeClr val="bg1"/>
          </a:solidFill>
          <a:latin typeface="+mn-lt"/>
          <a:cs typeface="+mn-cs"/>
        </a:defRPr>
      </a:lvl6pPr>
      <a:lvl7pPr marL="2971800" indent="-228600" algn="l" rtl="0" fontAlgn="base">
        <a:spcBef>
          <a:spcPct val="20000"/>
        </a:spcBef>
        <a:spcAft>
          <a:spcPct val="0"/>
        </a:spcAft>
        <a:buChar char="»"/>
        <a:defRPr sz="2000">
          <a:solidFill>
            <a:schemeClr val="bg1"/>
          </a:solidFill>
          <a:latin typeface="+mn-lt"/>
          <a:cs typeface="+mn-cs"/>
        </a:defRPr>
      </a:lvl7pPr>
      <a:lvl8pPr marL="3429000" indent="-228600" algn="l" rtl="0" fontAlgn="base">
        <a:spcBef>
          <a:spcPct val="20000"/>
        </a:spcBef>
        <a:spcAft>
          <a:spcPct val="0"/>
        </a:spcAft>
        <a:buChar char="»"/>
        <a:defRPr sz="2000">
          <a:solidFill>
            <a:schemeClr val="bg1"/>
          </a:solidFill>
          <a:latin typeface="+mn-lt"/>
          <a:cs typeface="+mn-cs"/>
        </a:defRPr>
      </a:lvl8pPr>
      <a:lvl9pPr marL="3886200" indent="-228600" algn="l" rtl="0" fontAlgn="base">
        <a:spcBef>
          <a:spcPct val="20000"/>
        </a:spcBef>
        <a:spcAft>
          <a:spcPct val="0"/>
        </a:spcAft>
        <a:buChar char="»"/>
        <a:defRPr sz="2000">
          <a:solidFill>
            <a:schemeClr val="bg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1.xml"/><Relationship Id="rId4" Type="http://schemas.openxmlformats.org/officeDocument/2006/relationships/hyperlink" Target="mailto:Dr_m_ravari@yahoo.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704153" y="2685473"/>
            <a:ext cx="5562600" cy="852054"/>
          </a:xfrm>
        </p:spPr>
        <p:txBody>
          <a:bodyPr>
            <a:normAutofit/>
          </a:bodyPr>
          <a:lstStyle/>
          <a:p>
            <a:r>
              <a:rPr lang="fa-IR" sz="3600" dirty="0">
                <a:solidFill>
                  <a:schemeClr val="tx1"/>
                </a:solidFill>
                <a:cs typeface="B Nazanin" panose="00000400000000000000" pitchFamily="2" charset="-78"/>
              </a:rPr>
              <a:t>جایگاه </a:t>
            </a:r>
            <a:r>
              <a:rPr lang="fa-IR" sz="3600" dirty="0" smtClean="0">
                <a:solidFill>
                  <a:schemeClr val="tx1"/>
                </a:solidFill>
                <a:cs typeface="B Nazanin" panose="00000400000000000000" pitchFamily="2" charset="-78"/>
              </a:rPr>
              <a:t>تغذیه با شیرمادر </a:t>
            </a:r>
            <a:r>
              <a:rPr lang="fa-IR" sz="3600" dirty="0">
                <a:solidFill>
                  <a:schemeClr val="tx1"/>
                </a:solidFill>
                <a:cs typeface="B Nazanin" panose="00000400000000000000" pitchFamily="2" charset="-78"/>
              </a:rPr>
              <a:t>در اسلام</a:t>
            </a:r>
            <a:endParaRPr lang="en-US" sz="3600" dirty="0">
              <a:solidFill>
                <a:schemeClr val="tx1"/>
              </a:solidFill>
              <a:cs typeface="B Nazanin" panose="00000400000000000000" pitchFamily="2" charset="-78"/>
            </a:endParaRPr>
          </a:p>
        </p:txBody>
      </p:sp>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t="21992"/>
          <a:stretch/>
        </p:blipFill>
        <p:spPr>
          <a:xfrm>
            <a:off x="787400" y="2753043"/>
            <a:ext cx="1916753" cy="1993628"/>
          </a:xfrm>
          <a:prstGeom prst="round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447800"/>
            <a:ext cx="7883525"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3048000" y="3657599"/>
            <a:ext cx="4572000" cy="1508105"/>
          </a:xfrm>
          <a:prstGeom prst="rect">
            <a:avLst/>
          </a:prstGeom>
        </p:spPr>
        <p:txBody>
          <a:bodyPr>
            <a:spAutoFit/>
          </a:bodyPr>
          <a:lstStyle/>
          <a:p>
            <a:pPr marR="64008" lvl="0" algn="ctr" rtl="1" eaLnBrk="0" fontAlgn="base" hangingPunct="0">
              <a:spcBef>
                <a:spcPts val="400"/>
              </a:spcBef>
              <a:spcAft>
                <a:spcPct val="0"/>
              </a:spcAft>
              <a:buClr>
                <a:srgbClr val="72A376"/>
              </a:buClr>
              <a:buSzPct val="68000"/>
            </a:pPr>
            <a:r>
              <a:rPr lang="fa-IR" sz="3200" b="1" dirty="0">
                <a:cs typeface="B Nazanin" panose="00000400000000000000" pitchFamily="2" charset="-78"/>
              </a:rPr>
              <a:t>دکتر محمود </a:t>
            </a:r>
            <a:r>
              <a:rPr lang="fa-IR" sz="3200" b="1" dirty="0" err="1">
                <a:cs typeface="B Nazanin" panose="00000400000000000000" pitchFamily="2" charset="-78"/>
              </a:rPr>
              <a:t>راوریِ</a:t>
            </a:r>
            <a:r>
              <a:rPr lang="fa-IR" sz="3200" b="1" dirty="0">
                <a:cs typeface="B Nazanin" panose="00000400000000000000" pitchFamily="2" charset="-78"/>
              </a:rPr>
              <a:t> </a:t>
            </a:r>
            <a:r>
              <a:rPr lang="en-US" sz="2800" b="1" dirty="0">
                <a:solidFill>
                  <a:srgbClr val="676A55"/>
                </a:solidFill>
                <a:cs typeface="B Nazanin" panose="00000400000000000000" pitchFamily="2" charset="-78"/>
                <a:hlinkClick r:id="rId4"/>
              </a:rPr>
              <a:t>Dr_m_ravari@yahoo.com</a:t>
            </a:r>
            <a:r>
              <a:rPr lang="en-US" sz="2800" b="1" dirty="0">
                <a:solidFill>
                  <a:srgbClr val="676A55"/>
                </a:solidFill>
                <a:cs typeface="B Nazanin" panose="00000400000000000000" pitchFamily="2" charset="-78"/>
              </a:rPr>
              <a:t> </a:t>
            </a:r>
            <a:r>
              <a:rPr lang="en-US" sz="3200" b="1" dirty="0">
                <a:solidFill>
                  <a:srgbClr val="676A55"/>
                </a:solidFill>
                <a:cs typeface="B Nazanin" panose="00000400000000000000" pitchFamily="2" charset="-78"/>
              </a:rPr>
              <a:t> </a:t>
            </a:r>
            <a:r>
              <a:rPr lang="en-US" sz="3200" b="1" dirty="0">
                <a:solidFill>
                  <a:srgbClr val="676A55"/>
                </a:solidFill>
                <a:cs typeface="B Nazanin" panose="00000400000000000000" pitchFamily="2" charset="-78"/>
              </a:rPr>
              <a:t>94/03/17</a:t>
            </a:r>
            <a:endParaRPr lang="fa-IR" sz="3200" b="1" dirty="0">
              <a:solidFill>
                <a:srgbClr val="676A55"/>
              </a:solidFill>
              <a:cs typeface="B Nazanin" panose="00000400000000000000" pitchFamily="2" charset="-78"/>
            </a:endParaRPr>
          </a:p>
        </p:txBody>
      </p:sp>
    </p:spTree>
    <p:extLst>
      <p:ext uri="{BB962C8B-B14F-4D97-AF65-F5344CB8AC3E}">
        <p14:creationId xmlns:p14="http://schemas.microsoft.com/office/powerpoint/2010/main" val="448236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05817" y="1524000"/>
            <a:ext cx="7772400" cy="4525962"/>
          </a:xfrm>
        </p:spPr>
        <p:txBody>
          <a:bodyPr/>
          <a:lstStyle/>
          <a:p>
            <a:pPr>
              <a:lnSpc>
                <a:spcPct val="150000"/>
              </a:lnSpc>
            </a:pPr>
            <a:r>
              <a:rPr lang="fa-IR" sz="2800" dirty="0" smtClean="0">
                <a:cs typeface="B Nazanin" pitchFamily="2" charset="-78"/>
              </a:rPr>
              <a:t>پایان دوران شیرخوارگى او دو سال است (وَ فِصالُهُ فِی عامَیْنِ).</a:t>
            </a:r>
          </a:p>
          <a:p>
            <a:pPr>
              <a:lnSpc>
                <a:spcPct val="150000"/>
              </a:lnSpc>
            </a:pPr>
            <a:r>
              <a:rPr lang="fa-IR" sz="2800" dirty="0" smtClean="0">
                <a:cs typeface="B Nazanin" pitchFamily="2" charset="-78"/>
              </a:rPr>
              <a:t>منظور دوران کامل شیرخوارگى است، هر چند ممکن است گاهى کمتر از آن انجام شود.</a:t>
            </a:r>
            <a:endParaRPr lang="en-US" sz="2800" dirty="0" smtClean="0">
              <a:cs typeface="B Nazanin" pitchFamily="2" charset="-78"/>
            </a:endParaRPr>
          </a:p>
          <a:p>
            <a:pPr>
              <a:lnSpc>
                <a:spcPct val="150000"/>
              </a:lnSpc>
            </a:pPr>
            <a:r>
              <a:rPr lang="fa-IR" sz="2800" dirty="0" smtClean="0">
                <a:cs typeface="B Nazanin" pitchFamily="2" charset="-78"/>
              </a:rPr>
              <a:t>مادر، در این </a:t>
            </a:r>
            <a:r>
              <a:rPr lang="fa-IR" sz="2800" b="1" u="sng" dirty="0" smtClean="0">
                <a:cs typeface="B Nazanin" pitchFamily="2" charset="-78"/>
              </a:rPr>
              <a:t>سى و سه ماه (دوران حمل و دوران شیرخوارگى) </a:t>
            </a:r>
            <a:r>
              <a:rPr lang="fa-IR" sz="2800" dirty="0" smtClean="0">
                <a:cs typeface="B Nazanin" pitchFamily="2" charset="-78"/>
              </a:rPr>
              <a:t>بزرگترین فداکارى را هم از نظر روحى و عاطفى، و هم از نظر جسمى، و هم از جهت خدمات در مورد فرزندش انجام مى دهد</a:t>
            </a:r>
          </a:p>
          <a:p>
            <a:pPr>
              <a:lnSpc>
                <a:spcPct val="150000"/>
              </a:lnSpc>
            </a:pPr>
            <a:endParaRPr lang="en-US" sz="2800" dirty="0" smtClean="0">
              <a:cs typeface="B Nazanin" pitchFamily="2" charset="-78"/>
            </a:endParaRPr>
          </a:p>
          <a:p>
            <a:pPr>
              <a:lnSpc>
                <a:spcPct val="150000"/>
              </a:lnSpc>
            </a:pPr>
            <a:endParaRPr lang="fa-IR" sz="2800" dirty="0">
              <a:cs typeface="B Nazanin" pitchFamily="2" charset="-78"/>
            </a:endParaRPr>
          </a:p>
        </p:txBody>
      </p:sp>
      <p:grpSp>
        <p:nvGrpSpPr>
          <p:cNvPr id="5" name="Group 4"/>
          <p:cNvGrpSpPr/>
          <p:nvPr/>
        </p:nvGrpSpPr>
        <p:grpSpPr>
          <a:xfrm>
            <a:off x="533400" y="304800"/>
            <a:ext cx="8229600" cy="1142121"/>
            <a:chOff x="0" y="878"/>
            <a:chExt cx="8229600" cy="1142121"/>
          </a:xfrm>
        </p:grpSpPr>
        <p:sp>
          <p:nvSpPr>
            <p:cNvPr id="6" name="Rounded Rectangle 5"/>
            <p:cNvSpPr/>
            <p:nvPr/>
          </p:nvSpPr>
          <p:spPr>
            <a:xfrm>
              <a:off x="0" y="878"/>
              <a:ext cx="8229600" cy="114212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ounded Rectangle 4"/>
            <p:cNvSpPr/>
            <p:nvPr/>
          </p:nvSpPr>
          <p:spPr>
            <a:xfrm>
              <a:off x="55754" y="56632"/>
              <a:ext cx="8118092" cy="103061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7640" tIns="167640" rIns="167640" bIns="167640" numCol="1" spcCol="1270" anchor="ctr" anchorCtr="0">
              <a:noAutofit/>
            </a:bodyPr>
            <a:lstStyle/>
            <a:p>
              <a:pPr algn="ctr" defTabSz="1955800" rtl="1">
                <a:lnSpc>
                  <a:spcPct val="90000"/>
                </a:lnSpc>
                <a:spcBef>
                  <a:spcPct val="0"/>
                </a:spcBef>
                <a:spcAft>
                  <a:spcPct val="35000"/>
                </a:spcAft>
              </a:pPr>
              <a:r>
                <a:rPr lang="fa-IR" sz="3600" b="1" kern="1200" dirty="0" smtClean="0">
                  <a:effectLst>
                    <a:outerShdw blurRad="38100" dist="38100" dir="2700000" algn="tl">
                      <a:srgbClr val="000000">
                        <a:alpha val="43137"/>
                      </a:srgbClr>
                    </a:outerShdw>
                  </a:effectLst>
                  <a:cs typeface="B Nazanin" pitchFamily="2" charset="-78"/>
                </a:rPr>
                <a:t>تفسیر </a:t>
              </a:r>
              <a:r>
                <a:rPr lang="fa-IR" sz="3600" b="1" dirty="0" smtClean="0">
                  <a:effectLst>
                    <a:outerShdw blurRad="38100" dist="38100" dir="2700000" algn="tl">
                      <a:srgbClr val="000000">
                        <a:alpha val="43137"/>
                      </a:srgbClr>
                    </a:outerShdw>
                  </a:effectLst>
                  <a:cs typeface="B Nazanin" panose="00000400000000000000" pitchFamily="2" charset="-78"/>
                </a:rPr>
                <a:t>آیه 14 سوره لقمان در ارتباط با شیردادن </a:t>
              </a:r>
            </a:p>
          </p:txBody>
        </p:sp>
      </p:gr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229600" cy="4525962"/>
          </a:xfrm>
        </p:spPr>
        <p:txBody>
          <a:bodyPr/>
          <a:lstStyle/>
          <a:p>
            <a:r>
              <a:rPr lang="fa-IR" dirty="0" smtClean="0">
                <a:cs typeface="B Nazanin" pitchFamily="2" charset="-78"/>
              </a:rPr>
              <a:t> لزوم حق شناسى در برابر مادر و پدر و </a:t>
            </a:r>
            <a:r>
              <a:rPr lang="ar-SA" u="sng" dirty="0" smtClean="0">
                <a:cs typeface="B Nazanin" pitchFamily="2" charset="-78"/>
                <a:hlinkClick r:id="" action="ppaction://customshow?id=9&amp;return=true"/>
              </a:rPr>
              <a:t>حقوق مادر </a:t>
            </a:r>
            <a:r>
              <a:rPr lang="fa-IR" u="sng" dirty="0" smtClean="0">
                <a:cs typeface="B Nazanin" pitchFamily="2" charset="-78"/>
                <a:hlinkClick r:id="" action="ppaction://customshow?id=9&amp;return=true"/>
              </a:rPr>
              <a:t>در</a:t>
            </a:r>
            <a:r>
              <a:rPr lang="ar-SA" u="sng" dirty="0" smtClean="0">
                <a:cs typeface="B Nazanin" pitchFamily="2" charset="-78"/>
                <a:hlinkClick r:id="" action="ppaction://customshow?id=9&amp;return=true"/>
              </a:rPr>
              <a:t>شير دادن به فرزند </a:t>
            </a:r>
            <a:endParaRPr lang="fa-IR" u="sng" dirty="0" smtClean="0">
              <a:cs typeface="B Nazanin" pitchFamily="2" charset="-78"/>
              <a:hlinkClick r:id="" action="ppaction://customshow?id=9&amp;return=true"/>
            </a:endParaRPr>
          </a:p>
          <a:p>
            <a:r>
              <a:rPr lang="fa-IR" dirty="0" smtClean="0">
                <a:cs typeface="B Nazanin" pitchFamily="2" charset="-78"/>
                <a:hlinkClick r:id="" action="ppaction://customshow?id=9&amp;return=true"/>
              </a:rPr>
              <a:t>دوران بارداری و وضع حمل</a:t>
            </a:r>
            <a:r>
              <a:rPr lang="fa-IR" dirty="0" smtClean="0">
                <a:cs typeface="B Nazanin" pitchFamily="2" charset="-78"/>
              </a:rPr>
              <a:t>، یکى از سخت ترین دوران و لحظات زندگى مادر، گاه با گذاشتن جان مادر برای فرزند،عشق به دیدن فرزند</a:t>
            </a:r>
          </a:p>
          <a:p>
            <a:r>
              <a:rPr lang="fa-IR" dirty="0" smtClean="0">
                <a:cs typeface="B Nazanin" pitchFamily="2" charset="-78"/>
              </a:rPr>
              <a:t>«مادر» در </a:t>
            </a:r>
            <a:r>
              <a:rPr lang="fa-IR" b="1" u="sng" dirty="0" smtClean="0">
                <a:cs typeface="B Nazanin" pitchFamily="2" charset="-78"/>
              </a:rPr>
              <a:t>طول این سى ماه</a:t>
            </a:r>
            <a:r>
              <a:rPr lang="fa-IR" sz="2400" b="1" u="sng" dirty="0" smtClean="0">
                <a:cs typeface="B Nazanin" pitchFamily="2" charset="-78"/>
              </a:rPr>
              <a:t>(</a:t>
            </a:r>
            <a:r>
              <a:rPr lang="fa-IR" sz="2400" b="1" dirty="0" smtClean="0">
                <a:cs typeface="B Nazanin" pitchFamily="2" charset="-78"/>
              </a:rPr>
              <a:t>دوران حمل و شیرخوارگى)</a:t>
            </a:r>
            <a:r>
              <a:rPr lang="fa-IR" sz="2400" dirty="0" smtClean="0">
                <a:cs typeface="B Nazanin" pitchFamily="2" charset="-78"/>
              </a:rPr>
              <a:t>، </a:t>
            </a:r>
            <a:r>
              <a:rPr lang="fa-IR" dirty="0" smtClean="0">
                <a:cs typeface="B Nazanin" pitchFamily="2" charset="-78"/>
              </a:rPr>
              <a:t>بزرگترین ایثار و فداکارى را در مورد فرزندش انجام مى دهد.</a:t>
            </a:r>
          </a:p>
          <a:p>
            <a:pPr lvl="1"/>
            <a:r>
              <a:rPr lang="fa-IR" sz="2800" dirty="0" smtClean="0">
                <a:cs typeface="B Nazanin" pitchFamily="2" charset="-78"/>
              </a:rPr>
              <a:t>امکان دوران حمل شش ماه؟</a:t>
            </a:r>
          </a:p>
          <a:p>
            <a:pPr lvl="1"/>
            <a:r>
              <a:rPr lang="fa-IR" sz="2800" dirty="0" smtClean="0">
                <a:cs typeface="B Nazanin" pitchFamily="2" charset="-78"/>
              </a:rPr>
              <a:t>نظر فقهاء و مفسران، با الهام از روایات اسلامى، حداقل دوران حمل 6 ماه و حداکثر دوران مفید رضاع 24 ماه است</a:t>
            </a:r>
          </a:p>
          <a:p>
            <a:pPr lvl="1"/>
            <a:r>
              <a:rPr lang="fa-IR" sz="2800" dirty="0" smtClean="0">
                <a:cs typeface="B Nazanin" pitchFamily="2" charset="-78"/>
              </a:rPr>
              <a:t>جبران کمبودهاى دوران حمل ،در دوران شیرخوارگى</a:t>
            </a:r>
          </a:p>
          <a:p>
            <a:pPr lvl="1"/>
            <a:r>
              <a:rPr lang="ar-SA" sz="2800" b="1" u="sng" dirty="0" smtClean="0">
                <a:cs typeface="B Nazanin" pitchFamily="2" charset="-78"/>
              </a:rPr>
              <a:t>مناسب</a:t>
            </a:r>
            <a:r>
              <a:rPr lang="en-US" sz="2800" b="1" u="sng" dirty="0" smtClean="0">
                <a:cs typeface="B Nazanin" pitchFamily="2" charset="-78"/>
              </a:rPr>
              <a:t>‌</a:t>
            </a:r>
            <a:r>
              <a:rPr lang="ar-SA" sz="2800" b="1" u="sng" dirty="0" smtClean="0">
                <a:cs typeface="B Nazanin" pitchFamily="2" charset="-78"/>
              </a:rPr>
              <a:t>تر بودن تغذيه شير</a:t>
            </a:r>
            <a:r>
              <a:rPr lang="en-US" sz="2800" b="1" u="sng" dirty="0" smtClean="0">
                <a:cs typeface="B Nazanin" pitchFamily="2" charset="-78"/>
              </a:rPr>
              <a:t>‌</a:t>
            </a:r>
            <a:r>
              <a:rPr lang="ar-SA" sz="2800" b="1" u="sng" dirty="0" smtClean="0">
                <a:cs typeface="B Nazanin" pitchFamily="2" charset="-78"/>
              </a:rPr>
              <a:t>خوار نارس با شيرمادر خودش </a:t>
            </a:r>
            <a:endParaRPr lang="en-US" sz="2800" b="1" u="sng" dirty="0">
              <a:cs typeface="B Nazanin" pitchFamily="2" charset="-78"/>
            </a:endParaRPr>
          </a:p>
        </p:txBody>
      </p:sp>
      <p:grpSp>
        <p:nvGrpSpPr>
          <p:cNvPr id="4" name="Group 3"/>
          <p:cNvGrpSpPr/>
          <p:nvPr/>
        </p:nvGrpSpPr>
        <p:grpSpPr>
          <a:xfrm>
            <a:off x="533400" y="304800"/>
            <a:ext cx="8229600" cy="1142121"/>
            <a:chOff x="0" y="878"/>
            <a:chExt cx="8229600" cy="1142121"/>
          </a:xfrm>
        </p:grpSpPr>
        <p:sp>
          <p:nvSpPr>
            <p:cNvPr id="5" name="Rounded Rectangle 4"/>
            <p:cNvSpPr/>
            <p:nvPr/>
          </p:nvSpPr>
          <p:spPr>
            <a:xfrm>
              <a:off x="0" y="878"/>
              <a:ext cx="8229600" cy="114212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ounded Rectangle 4"/>
            <p:cNvSpPr/>
            <p:nvPr/>
          </p:nvSpPr>
          <p:spPr>
            <a:xfrm>
              <a:off x="55754" y="56632"/>
              <a:ext cx="8118092" cy="103061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7640" tIns="167640" rIns="167640" bIns="167640" numCol="1" spcCol="1270" anchor="ctr" anchorCtr="0">
              <a:noAutofit/>
            </a:bodyPr>
            <a:lstStyle/>
            <a:p>
              <a:pPr algn="ctr" defTabSz="1955800" rtl="1">
                <a:lnSpc>
                  <a:spcPct val="90000"/>
                </a:lnSpc>
                <a:spcBef>
                  <a:spcPct val="0"/>
                </a:spcBef>
                <a:spcAft>
                  <a:spcPct val="35000"/>
                </a:spcAft>
              </a:pPr>
              <a:r>
                <a:rPr lang="fa-IR" sz="3600" b="1" kern="1200" dirty="0" smtClean="0">
                  <a:effectLst>
                    <a:outerShdw blurRad="38100" dist="38100" dir="2700000" algn="tl">
                      <a:srgbClr val="000000">
                        <a:alpha val="43137"/>
                      </a:srgbClr>
                    </a:outerShdw>
                  </a:effectLst>
                  <a:cs typeface="B Nazanin" pitchFamily="2" charset="-78"/>
                </a:rPr>
                <a:t>تفسیر </a:t>
              </a:r>
              <a:r>
                <a:rPr lang="fa-IR" sz="3600" b="1" dirty="0" smtClean="0">
                  <a:effectLst>
                    <a:outerShdw blurRad="38100" dist="38100" dir="2700000" algn="tl">
                      <a:srgbClr val="000000">
                        <a:alpha val="43137"/>
                      </a:srgbClr>
                    </a:outerShdw>
                  </a:effectLst>
                  <a:cs typeface="B Nazanin" panose="00000400000000000000" pitchFamily="2" charset="-78"/>
                </a:rPr>
                <a:t>آیه 15 سوره احقاف در ارتباط با شیردادن </a:t>
              </a:r>
            </a:p>
          </p:txBody>
        </p:sp>
      </p:gr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0" y="1676400"/>
            <a:ext cx="7772400" cy="2544762"/>
          </a:xfrm>
        </p:spPr>
        <p:txBody>
          <a:bodyPr/>
          <a:lstStyle/>
          <a:p>
            <a:r>
              <a:rPr lang="fa-IR" sz="3200" b="1" dirty="0" smtClean="0">
                <a:cs typeface="B Nazanin" pitchFamily="2" charset="-78"/>
              </a:rPr>
              <a:t>الهام به مادر موسى که: او را شیرده</a:t>
            </a:r>
            <a:r>
              <a:rPr lang="fa-IR" sz="2800" dirty="0" smtClean="0">
                <a:cs typeface="B Nazanin" pitchFamily="2" charset="-78"/>
              </a:rPr>
              <a:t>; و هنگامى که بر (جان) او ترسیدى، وى را در دریا (نیل) بیفکن; و نترس و غمگین مباش، که ما او را به تو باز مى گردانیم، و او را از پیامبران قرار مى دهیم</a:t>
            </a:r>
          </a:p>
          <a:p>
            <a:r>
              <a:rPr lang="fa-IR" sz="2800" b="1" dirty="0" smtClean="0">
                <a:cs typeface="B Nazanin" pitchFamily="2" charset="-78"/>
              </a:rPr>
              <a:t>گرفتن پستان مادر خود (بو و چهره)</a:t>
            </a:r>
            <a:endParaRPr lang="en-US" sz="2800" b="1" dirty="0">
              <a:cs typeface="B Nazanin" pitchFamily="2" charset="-78"/>
            </a:endParaRPr>
          </a:p>
        </p:txBody>
      </p:sp>
      <p:grpSp>
        <p:nvGrpSpPr>
          <p:cNvPr id="3" name="Group 3"/>
          <p:cNvGrpSpPr/>
          <p:nvPr/>
        </p:nvGrpSpPr>
        <p:grpSpPr>
          <a:xfrm>
            <a:off x="533400" y="304800"/>
            <a:ext cx="8229600" cy="1142121"/>
            <a:chOff x="0" y="878"/>
            <a:chExt cx="8229600" cy="1142121"/>
          </a:xfrm>
        </p:grpSpPr>
        <p:sp>
          <p:nvSpPr>
            <p:cNvPr id="5" name="Rounded Rectangle 4"/>
            <p:cNvSpPr/>
            <p:nvPr/>
          </p:nvSpPr>
          <p:spPr>
            <a:xfrm>
              <a:off x="0" y="878"/>
              <a:ext cx="8229600" cy="114212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ounded Rectangle 4"/>
            <p:cNvSpPr/>
            <p:nvPr/>
          </p:nvSpPr>
          <p:spPr>
            <a:xfrm>
              <a:off x="55754" y="56632"/>
              <a:ext cx="8118092" cy="103061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7640" tIns="167640" rIns="167640" bIns="167640" numCol="1" spcCol="1270" anchor="ctr" anchorCtr="0">
              <a:noAutofit/>
            </a:bodyPr>
            <a:lstStyle/>
            <a:p>
              <a:pPr algn="ctr" defTabSz="1955800" rtl="1">
                <a:lnSpc>
                  <a:spcPct val="90000"/>
                </a:lnSpc>
                <a:spcBef>
                  <a:spcPct val="0"/>
                </a:spcBef>
                <a:spcAft>
                  <a:spcPct val="35000"/>
                </a:spcAft>
              </a:pPr>
              <a:r>
                <a:rPr lang="fa-IR" sz="3600" b="1" dirty="0" smtClean="0">
                  <a:effectLst>
                    <a:outerShdw blurRad="38100" dist="38100" dir="2700000" algn="tl">
                      <a:srgbClr val="000000">
                        <a:alpha val="43137"/>
                      </a:srgbClr>
                    </a:outerShdw>
                  </a:effectLst>
                  <a:cs typeface="B Nazanin" pitchFamily="2" charset="-78"/>
                </a:rPr>
                <a:t>تفسیرآیه7و12 سوره قصص در ارتباط با شیردادن </a:t>
              </a:r>
            </a:p>
          </p:txBody>
        </p:sp>
      </p:grpSp>
      <p:pic>
        <p:nvPicPr>
          <p:cNvPr id="2051"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b="36931"/>
          <a:stretch/>
        </p:blipFill>
        <p:spPr bwMode="auto">
          <a:xfrm>
            <a:off x="3544983" y="4038600"/>
            <a:ext cx="5155006"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646238"/>
            <a:ext cx="8763000" cy="4525962"/>
          </a:xfrm>
        </p:spPr>
        <p:txBody>
          <a:bodyPr/>
          <a:lstStyle/>
          <a:p>
            <a:r>
              <a:rPr lang="fa-IR" sz="4000" dirty="0" smtClean="0">
                <a:cs typeface="B Nazanin" pitchFamily="2" charset="-78"/>
              </a:rPr>
              <a:t> زنان مطلقه </a:t>
            </a:r>
          </a:p>
          <a:p>
            <a:pPr lvl="1"/>
            <a:r>
              <a:rPr lang="ar-SA" sz="3200" dirty="0" smtClean="0">
                <a:cs typeface="B Nazanin" pitchFamily="2" charset="-78"/>
              </a:rPr>
              <a:t>در مورد </a:t>
            </a:r>
            <a:r>
              <a:rPr lang="ar-SA" sz="3200" b="1" dirty="0" smtClean="0">
                <a:cs typeface="B Nazanin" pitchFamily="2" charset="-78"/>
              </a:rPr>
              <a:t>حقوق زنان </a:t>
            </a:r>
            <a:r>
              <a:rPr lang="ar-SA" sz="3200" dirty="0" smtClean="0">
                <a:cs typeface="B Nazanin" pitchFamily="2" charset="-78"/>
              </a:rPr>
              <a:t>شیرده</a:t>
            </a:r>
            <a:r>
              <a:rPr lang="en-US" sz="3200" dirty="0" smtClean="0">
                <a:cs typeface="B Nazanin" pitchFamily="2" charset="-78"/>
              </a:rPr>
              <a:t> </a:t>
            </a:r>
            <a:r>
              <a:rPr lang="ar-SA" sz="3200" dirty="0" smtClean="0">
                <a:cs typeface="B Nazanin" pitchFamily="2" charset="-78"/>
              </a:rPr>
              <a:t>مى فرماید:</a:t>
            </a:r>
            <a:endParaRPr lang="fa-IR" sz="3200" dirty="0" smtClean="0">
              <a:cs typeface="B Nazanin" pitchFamily="2" charset="-78"/>
            </a:endParaRPr>
          </a:p>
          <a:p>
            <a:pPr lvl="2"/>
            <a:r>
              <a:rPr lang="ar-SA" sz="3000" dirty="0" smtClean="0">
                <a:cs typeface="B Nazanin" pitchFamily="2" charset="-78"/>
              </a:rPr>
              <a:t>اگر حاضر شدند بعد از جدائى، فرزندان را شیر دهند اجر و مزد آنها را بپردازید</a:t>
            </a:r>
            <a:endParaRPr lang="en-US" sz="3000" dirty="0" smtClean="0">
              <a:cs typeface="B Nazanin" pitchFamily="2" charset="-78"/>
            </a:endParaRPr>
          </a:p>
          <a:p>
            <a:pPr lvl="2"/>
            <a:r>
              <a:rPr lang="ar-SA" sz="3000" dirty="0" smtClean="0">
                <a:cs typeface="B Nazanin" pitchFamily="2" charset="-78"/>
              </a:rPr>
              <a:t>فَإِنْ أَرْضَعْنَ لَکُمْ فَآتُوهُنَّ أُجُورَهُنَّ</a:t>
            </a:r>
            <a:r>
              <a:rPr lang="en-US" sz="3000" dirty="0" smtClean="0">
                <a:cs typeface="B Nazanin" pitchFamily="2" charset="-78"/>
              </a:rPr>
              <a:t>		</a:t>
            </a:r>
          </a:p>
          <a:p>
            <a:pPr lvl="1"/>
            <a:r>
              <a:rPr lang="en-US" sz="2800" dirty="0" smtClean="0">
                <a:cs typeface="B Nazanin" pitchFamily="2" charset="-78"/>
              </a:rPr>
              <a:t>)</a:t>
            </a:r>
            <a:r>
              <a:rPr lang="ar-SA" sz="2800" b="1" dirty="0" smtClean="0">
                <a:cs typeface="B Nazanin" pitchFamily="2" charset="-78"/>
              </a:rPr>
              <a:t>اجرتى متناسب با مقدار و زمان شیر دادن بر حسب عرف و عادت</a:t>
            </a:r>
            <a:r>
              <a:rPr lang="en-US" sz="3200" dirty="0" smtClean="0">
                <a:cs typeface="B Nazanin" pitchFamily="2" charset="-78"/>
              </a:rPr>
              <a:t>(</a:t>
            </a:r>
            <a:endParaRPr lang="en-US" sz="3600" dirty="0" smtClean="0">
              <a:cs typeface="B Nazanin" pitchFamily="2" charset="-78"/>
            </a:endParaRPr>
          </a:p>
        </p:txBody>
      </p:sp>
      <p:grpSp>
        <p:nvGrpSpPr>
          <p:cNvPr id="3" name="Group 3"/>
          <p:cNvGrpSpPr/>
          <p:nvPr/>
        </p:nvGrpSpPr>
        <p:grpSpPr>
          <a:xfrm>
            <a:off x="533400" y="304800"/>
            <a:ext cx="8229600" cy="1142121"/>
            <a:chOff x="0" y="878"/>
            <a:chExt cx="8229600" cy="1142121"/>
          </a:xfrm>
        </p:grpSpPr>
        <p:sp>
          <p:nvSpPr>
            <p:cNvPr id="5" name="Rounded Rectangle 4"/>
            <p:cNvSpPr/>
            <p:nvPr/>
          </p:nvSpPr>
          <p:spPr>
            <a:xfrm>
              <a:off x="0" y="878"/>
              <a:ext cx="8229600" cy="114212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ounded Rectangle 4"/>
            <p:cNvSpPr/>
            <p:nvPr/>
          </p:nvSpPr>
          <p:spPr>
            <a:xfrm>
              <a:off x="55754" y="56632"/>
              <a:ext cx="8118092" cy="103061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7640" tIns="167640" rIns="167640" bIns="167640" numCol="1" spcCol="1270" anchor="ctr" anchorCtr="0">
              <a:noAutofit/>
            </a:bodyPr>
            <a:lstStyle/>
            <a:p>
              <a:pPr algn="ctr" defTabSz="1955800" rtl="1">
                <a:lnSpc>
                  <a:spcPct val="90000"/>
                </a:lnSpc>
                <a:spcBef>
                  <a:spcPct val="0"/>
                </a:spcBef>
                <a:spcAft>
                  <a:spcPct val="35000"/>
                </a:spcAft>
              </a:pPr>
              <a:r>
                <a:rPr lang="fa-IR" sz="3600" b="1" kern="1200" dirty="0" smtClean="0">
                  <a:effectLst>
                    <a:outerShdw blurRad="38100" dist="38100" dir="2700000" algn="tl">
                      <a:srgbClr val="000000">
                        <a:alpha val="43137"/>
                      </a:srgbClr>
                    </a:outerShdw>
                  </a:effectLst>
                  <a:cs typeface="B Nazanin" pitchFamily="2" charset="-78"/>
                </a:rPr>
                <a:t>تفسیر </a:t>
              </a:r>
              <a:r>
                <a:rPr lang="fa-IR" sz="3600" b="1" dirty="0" smtClean="0">
                  <a:effectLst>
                    <a:outerShdw blurRad="38100" dist="38100" dir="2700000" algn="tl">
                      <a:srgbClr val="000000">
                        <a:alpha val="43137"/>
                      </a:srgbClr>
                    </a:outerShdw>
                  </a:effectLst>
                  <a:cs typeface="B Nazanin" panose="00000400000000000000" pitchFamily="2" charset="-78"/>
                </a:rPr>
                <a:t>آیه 6 سوره طلاق در ارتباط با شیردادن </a:t>
              </a:r>
            </a:p>
          </p:txBody>
        </p:sp>
      </p:gr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524000"/>
            <a:ext cx="8229600" cy="4678362"/>
          </a:xfrm>
        </p:spPr>
        <p:txBody>
          <a:bodyPr/>
          <a:lstStyle/>
          <a:p>
            <a:r>
              <a:rPr lang="fa-IR" sz="3200" dirty="0" smtClean="0">
                <a:cs typeface="B Nazanin" pitchFamily="2" charset="-78"/>
              </a:rPr>
              <a:t> </a:t>
            </a:r>
            <a:r>
              <a:rPr lang="fa-IR" sz="3200" b="1" dirty="0" smtClean="0">
                <a:cs typeface="B Nazanin" pitchFamily="2" charset="-78"/>
              </a:rPr>
              <a:t> </a:t>
            </a:r>
            <a:r>
              <a:rPr lang="fa-IR" sz="3200" dirty="0" smtClean="0">
                <a:cs typeface="B Nazanin" pitchFamily="2" charset="-78"/>
              </a:rPr>
              <a:t>اشاره به رستاخیز  (وحشت عظیم) </a:t>
            </a:r>
          </a:p>
          <a:p>
            <a:pPr lvl="1"/>
            <a:r>
              <a:rPr lang="fa-IR" sz="2800" dirty="0" smtClean="0">
                <a:cs typeface="B Nazanin" pitchFamily="2" charset="-78"/>
              </a:rPr>
              <a:t>که مادران شیرده از کودک شیرخوارشان غافل مى شوند:             </a:t>
            </a:r>
            <a:r>
              <a:rPr lang="fa-IR" sz="2800" dirty="0" err="1" smtClean="0">
                <a:cs typeface="B Nazanin" pitchFamily="2" charset="-78"/>
              </a:rPr>
              <a:t>یَوْمَ</a:t>
            </a:r>
            <a:r>
              <a:rPr lang="fa-IR" sz="2800" dirty="0" smtClean="0">
                <a:cs typeface="B Nazanin" pitchFamily="2" charset="-78"/>
              </a:rPr>
              <a:t> تَرَوْنَها تَذْهَلُ کُلُّ مُرْضِعَة عَمّا أَرْضَعَتْ</a:t>
            </a:r>
          </a:p>
          <a:p>
            <a:pPr lvl="1"/>
            <a:r>
              <a:rPr lang="fa-IR" sz="2400" dirty="0" smtClean="0">
                <a:cs typeface="B Nazanin" pitchFamily="2" charset="-78"/>
              </a:rPr>
              <a:t>تعبیر فوق در آیه، نکته خاصى دارد; زیرا مى گوید: شدت وحشت زلزله رستاخیز آن قدر زیاد است که حتى اگر مادر پستان در دهان کودک شیر خوارش داشته باشد، چنان متوحش مى گردد که بى اختیار، پستان از دهانش بیرون کشیده، فراموشش مى کند</a:t>
            </a:r>
          </a:p>
          <a:p>
            <a:pPr lvl="1"/>
            <a:r>
              <a:rPr lang="ar-SA" sz="2800" b="1" dirty="0" smtClean="0">
                <a:latin typeface="Lotus"/>
                <a:ea typeface="Times New Roman"/>
                <a:cs typeface="B Nazanin" pitchFamily="2" charset="-78"/>
              </a:rPr>
              <a:t>هم</a:t>
            </a:r>
            <a:r>
              <a:rPr lang="en-US" sz="2800" b="1" dirty="0" smtClean="0">
                <a:latin typeface="Arial"/>
                <a:ea typeface="Times New Roman"/>
                <a:cs typeface="B Nazanin" pitchFamily="2" charset="-78"/>
              </a:rPr>
              <a:t>‌</a:t>
            </a:r>
            <a:r>
              <a:rPr lang="ar-SA" sz="2800" b="1" dirty="0" smtClean="0">
                <a:latin typeface="Lotus"/>
                <a:ea typeface="Times New Roman"/>
                <a:cs typeface="B Nazanin" pitchFamily="2" charset="-78"/>
              </a:rPr>
              <a:t>آغوشي شيرخوار و مادر </a:t>
            </a:r>
            <a:endParaRPr lang="fa-IR" sz="2800" b="1" dirty="0" smtClean="0">
              <a:latin typeface="Lotus"/>
              <a:ea typeface="Times New Roman"/>
              <a:cs typeface="B Nazanin" pitchFamily="2" charset="-78"/>
            </a:endParaRPr>
          </a:p>
          <a:p>
            <a:pPr lvl="2"/>
            <a:r>
              <a:rPr lang="fa-IR" sz="2400" dirty="0">
                <a:cs typeface="B Nazanin" pitchFamily="2" charset="-78"/>
              </a:rPr>
              <a:t>تماس </a:t>
            </a:r>
            <a:r>
              <a:rPr lang="fa-IR" sz="2400" dirty="0" smtClean="0">
                <a:cs typeface="B Nazanin" pitchFamily="2" charset="-78"/>
              </a:rPr>
              <a:t>مادر </a:t>
            </a:r>
            <a:r>
              <a:rPr lang="fa-IR" sz="2400" dirty="0">
                <a:cs typeface="B Nazanin" pitchFamily="2" charset="-78"/>
              </a:rPr>
              <a:t>و شیر خوار ، لمس بدن ، </a:t>
            </a:r>
            <a:r>
              <a:rPr lang="fa-IR" sz="2400" dirty="0" err="1">
                <a:cs typeface="B Nazanin" pitchFamily="2" charset="-78"/>
              </a:rPr>
              <a:t>بوییدن</a:t>
            </a:r>
            <a:r>
              <a:rPr lang="fa-IR" sz="2400" dirty="0">
                <a:cs typeface="B Nazanin" pitchFamily="2" charset="-78"/>
              </a:rPr>
              <a:t> ، نگاه </a:t>
            </a:r>
            <a:r>
              <a:rPr lang="fa-IR" sz="2400" dirty="0" err="1">
                <a:cs typeface="B Nazanin" pitchFamily="2" charset="-78"/>
              </a:rPr>
              <a:t>كردن</a:t>
            </a:r>
            <a:r>
              <a:rPr lang="fa-IR" sz="2400" dirty="0">
                <a:cs typeface="B Nazanin" pitchFamily="2" charset="-78"/>
              </a:rPr>
              <a:t> و </a:t>
            </a:r>
            <a:r>
              <a:rPr lang="fa-IR" sz="2400" dirty="0" err="1">
                <a:cs typeface="B Nazanin" pitchFamily="2" charset="-78"/>
              </a:rPr>
              <a:t>فكر</a:t>
            </a:r>
            <a:r>
              <a:rPr lang="fa-IR" sz="2400" dirty="0">
                <a:cs typeface="B Nazanin" pitchFamily="2" charset="-78"/>
              </a:rPr>
              <a:t> </a:t>
            </a:r>
            <a:r>
              <a:rPr lang="fa-IR" sz="2400" dirty="0" err="1">
                <a:cs typeface="B Nazanin" pitchFamily="2" charset="-78"/>
              </a:rPr>
              <a:t>كردن</a:t>
            </a:r>
            <a:r>
              <a:rPr lang="fa-IR" sz="2400" dirty="0">
                <a:cs typeface="B Nazanin" pitchFamily="2" charset="-78"/>
              </a:rPr>
              <a:t> به </a:t>
            </a:r>
            <a:r>
              <a:rPr lang="fa-IR" sz="2400" dirty="0" err="1">
                <a:cs typeface="B Nazanin" pitchFamily="2" charset="-78"/>
              </a:rPr>
              <a:t>كودك</a:t>
            </a:r>
            <a:r>
              <a:rPr lang="fa-IR" sz="2400" dirty="0">
                <a:cs typeface="B Nazanin" pitchFamily="2" charset="-78"/>
              </a:rPr>
              <a:t> توسط مادر در افزایش ترشح </a:t>
            </a:r>
            <a:r>
              <a:rPr lang="fa-IR" sz="2400" dirty="0" err="1">
                <a:cs typeface="B Nazanin" pitchFamily="2" charset="-78"/>
              </a:rPr>
              <a:t>پرولاكتین</a:t>
            </a:r>
            <a:r>
              <a:rPr lang="fa-IR" sz="2400" dirty="0">
                <a:cs typeface="B Nazanin" pitchFamily="2" charset="-78"/>
              </a:rPr>
              <a:t> و </a:t>
            </a:r>
            <a:r>
              <a:rPr lang="fa-IR" sz="2400" dirty="0" err="1">
                <a:cs typeface="B Nazanin" pitchFamily="2" charset="-78"/>
              </a:rPr>
              <a:t>اكسی</a:t>
            </a:r>
            <a:r>
              <a:rPr lang="fa-IR" sz="2400" dirty="0">
                <a:cs typeface="B Nazanin" pitchFamily="2" charset="-78"/>
              </a:rPr>
              <a:t> </a:t>
            </a:r>
            <a:r>
              <a:rPr lang="fa-IR" sz="2400" dirty="0" err="1">
                <a:cs typeface="B Nazanin" pitchFamily="2" charset="-78"/>
              </a:rPr>
              <a:t>توسین</a:t>
            </a:r>
            <a:r>
              <a:rPr lang="fa-IR" sz="2400" dirty="0">
                <a:cs typeface="B Nazanin" pitchFamily="2" charset="-78"/>
              </a:rPr>
              <a:t> نقش دارد و </a:t>
            </a:r>
            <a:r>
              <a:rPr lang="fa-IR" sz="2400" b="1" dirty="0">
                <a:cs typeface="B Nazanin" pitchFamily="2" charset="-78"/>
              </a:rPr>
              <a:t>بهترین حالت برای ایجاد چنین حالتی ، زمانی است که کودک در حال خوردن شیر مادر است </a:t>
            </a:r>
            <a:r>
              <a:rPr lang="fa-IR" sz="2400" dirty="0">
                <a:cs typeface="B Nazanin" pitchFamily="2" charset="-78"/>
              </a:rPr>
              <a:t>.</a:t>
            </a:r>
            <a:endParaRPr lang="en-US" sz="2400" dirty="0">
              <a:cs typeface="B Nazanin" pitchFamily="2" charset="-78"/>
            </a:endParaRPr>
          </a:p>
        </p:txBody>
      </p:sp>
      <p:grpSp>
        <p:nvGrpSpPr>
          <p:cNvPr id="3" name="Group 3"/>
          <p:cNvGrpSpPr/>
          <p:nvPr/>
        </p:nvGrpSpPr>
        <p:grpSpPr>
          <a:xfrm>
            <a:off x="533400" y="304800"/>
            <a:ext cx="8229600" cy="1142121"/>
            <a:chOff x="0" y="878"/>
            <a:chExt cx="8229600" cy="1142121"/>
          </a:xfrm>
        </p:grpSpPr>
        <p:sp>
          <p:nvSpPr>
            <p:cNvPr id="5" name="Rounded Rectangle 4"/>
            <p:cNvSpPr/>
            <p:nvPr/>
          </p:nvSpPr>
          <p:spPr>
            <a:xfrm>
              <a:off x="0" y="878"/>
              <a:ext cx="8229600" cy="114212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ounded Rectangle 4"/>
            <p:cNvSpPr/>
            <p:nvPr/>
          </p:nvSpPr>
          <p:spPr>
            <a:xfrm>
              <a:off x="55754" y="56632"/>
              <a:ext cx="8118092" cy="103061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7640" tIns="167640" rIns="167640" bIns="167640" numCol="1" spcCol="1270" anchor="ctr" anchorCtr="0">
              <a:noAutofit/>
            </a:bodyPr>
            <a:lstStyle/>
            <a:p>
              <a:pPr algn="ctr" defTabSz="1955800" rtl="1">
                <a:lnSpc>
                  <a:spcPct val="90000"/>
                </a:lnSpc>
                <a:spcBef>
                  <a:spcPct val="0"/>
                </a:spcBef>
                <a:spcAft>
                  <a:spcPct val="35000"/>
                </a:spcAft>
              </a:pPr>
              <a:r>
                <a:rPr lang="fa-IR" sz="4000" b="1" kern="1200" dirty="0" smtClean="0">
                  <a:effectLst>
                    <a:outerShdw blurRad="38100" dist="38100" dir="2700000" algn="tl">
                      <a:srgbClr val="000000">
                        <a:alpha val="43137"/>
                      </a:srgbClr>
                    </a:outerShdw>
                  </a:effectLst>
                  <a:cs typeface="B Nazanin" pitchFamily="2" charset="-78"/>
                </a:rPr>
                <a:t>تفسیر </a:t>
              </a:r>
              <a:r>
                <a:rPr lang="fa-IR" sz="4000" b="1" dirty="0" smtClean="0">
                  <a:effectLst>
                    <a:outerShdw blurRad="38100" dist="38100" dir="2700000" algn="tl">
                      <a:srgbClr val="000000">
                        <a:alpha val="43137"/>
                      </a:srgbClr>
                    </a:outerShdw>
                  </a:effectLst>
                  <a:cs typeface="B Nazanin" panose="00000400000000000000" pitchFamily="2" charset="-78"/>
                </a:rPr>
                <a:t>آیه 2 سوره حج در ارتباط با شیردادن </a:t>
              </a:r>
            </a:p>
          </p:txBody>
        </p:sp>
      </p:gr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2246" y="1676400"/>
            <a:ext cx="8229600" cy="4525962"/>
          </a:xfrm>
        </p:spPr>
        <p:txBody>
          <a:bodyPr/>
          <a:lstStyle/>
          <a:p>
            <a:r>
              <a:rPr lang="fa-IR" sz="3200" dirty="0" smtClean="0">
                <a:cs typeface="B Nazanin" pitchFamily="2" charset="-78"/>
              </a:rPr>
              <a:t>اشاره به محارم رضاعى، مى فرماید: </a:t>
            </a:r>
            <a:endParaRPr lang="en-US" sz="3200" dirty="0" smtClean="0">
              <a:cs typeface="B Nazanin" pitchFamily="2" charset="-78"/>
            </a:endParaRPr>
          </a:p>
          <a:p>
            <a:pPr lvl="1"/>
            <a:r>
              <a:rPr lang="fa-IR" sz="2800" dirty="0" smtClean="0">
                <a:cs typeface="B Nazanin" pitchFamily="2" charset="-78"/>
              </a:rPr>
              <a:t>(</a:t>
            </a:r>
            <a:r>
              <a:rPr lang="fa-IR" sz="2800" dirty="0" err="1">
                <a:cs typeface="B Nazanin" pitchFamily="2" charset="-78"/>
              </a:rPr>
              <a:t>وَ</a:t>
            </a:r>
            <a:r>
              <a:rPr lang="fa-IR" sz="2800" dirty="0">
                <a:cs typeface="B Nazanin" pitchFamily="2" charset="-78"/>
              </a:rPr>
              <a:t> </a:t>
            </a:r>
            <a:r>
              <a:rPr lang="fa-IR" sz="2800" dirty="0" err="1">
                <a:cs typeface="B Nazanin" pitchFamily="2" charset="-78"/>
              </a:rPr>
              <a:t>أُمَّهاتُکُمُ</a:t>
            </a:r>
            <a:r>
              <a:rPr lang="fa-IR" sz="2800" dirty="0">
                <a:cs typeface="B Nazanin" pitchFamily="2" charset="-78"/>
              </a:rPr>
              <a:t> </a:t>
            </a:r>
            <a:r>
              <a:rPr lang="fa-IR" sz="2800" dirty="0" err="1">
                <a:cs typeface="B Nazanin" pitchFamily="2" charset="-78"/>
              </a:rPr>
              <a:t>اللاّتی</a:t>
            </a:r>
            <a:r>
              <a:rPr lang="fa-IR" sz="2800" dirty="0">
                <a:cs typeface="B Nazanin" pitchFamily="2" charset="-78"/>
              </a:rPr>
              <a:t> </a:t>
            </a:r>
            <a:r>
              <a:rPr lang="fa-IR" sz="2800" dirty="0" err="1">
                <a:cs typeface="B Nazanin" pitchFamily="2" charset="-78"/>
              </a:rPr>
              <a:t>أَرْضَعْنَکُمْ</a:t>
            </a:r>
            <a:r>
              <a:rPr lang="fa-IR" sz="2800" dirty="0">
                <a:cs typeface="B Nazanin" pitchFamily="2" charset="-78"/>
              </a:rPr>
              <a:t> </a:t>
            </a:r>
            <a:r>
              <a:rPr lang="fa-IR" sz="2800" dirty="0" err="1">
                <a:cs typeface="B Nazanin" pitchFamily="2" charset="-78"/>
              </a:rPr>
              <a:t>وَ</a:t>
            </a:r>
            <a:r>
              <a:rPr lang="fa-IR" sz="2800" dirty="0">
                <a:cs typeface="B Nazanin" pitchFamily="2" charset="-78"/>
              </a:rPr>
              <a:t> </a:t>
            </a:r>
            <a:r>
              <a:rPr lang="fa-IR" sz="2800" dirty="0" err="1">
                <a:cs typeface="B Nazanin" pitchFamily="2" charset="-78"/>
              </a:rPr>
              <a:t>أَخَواتُکُمْ</a:t>
            </a:r>
            <a:r>
              <a:rPr lang="fa-IR" sz="2800" dirty="0">
                <a:cs typeface="B Nazanin" pitchFamily="2" charset="-78"/>
              </a:rPr>
              <a:t> </a:t>
            </a:r>
            <a:r>
              <a:rPr lang="fa-IR" sz="2800" dirty="0" err="1">
                <a:cs typeface="B Nazanin" pitchFamily="2" charset="-78"/>
              </a:rPr>
              <a:t>مِنَ</a:t>
            </a:r>
            <a:r>
              <a:rPr lang="fa-IR" sz="2800" dirty="0">
                <a:cs typeface="B Nazanin" pitchFamily="2" charset="-78"/>
              </a:rPr>
              <a:t> </a:t>
            </a:r>
            <a:r>
              <a:rPr lang="fa-IR" sz="2800" dirty="0" err="1">
                <a:cs typeface="B Nazanin" pitchFamily="2" charset="-78"/>
              </a:rPr>
              <a:t>الرَّضاعَةِ</a:t>
            </a:r>
            <a:r>
              <a:rPr lang="fa-IR" sz="2800" dirty="0">
                <a:cs typeface="B Nazanin" pitchFamily="2" charset="-78"/>
              </a:rPr>
              <a:t>).</a:t>
            </a:r>
          </a:p>
          <a:p>
            <a:pPr marL="392113" lvl="1" indent="0">
              <a:buNone/>
            </a:pPr>
            <a:r>
              <a:rPr lang="fa-IR" sz="2400" dirty="0" smtClean="0">
                <a:cs typeface="B Nazanin" pitchFamily="2" charset="-78"/>
              </a:rPr>
              <a:t>«</a:t>
            </a:r>
            <a:r>
              <a:rPr lang="fa-IR" sz="2400" b="1" dirty="0" smtClean="0">
                <a:cs typeface="B Nazanin" pitchFamily="2" charset="-78"/>
              </a:rPr>
              <a:t>مادرانى که شما را شیر مى دهند و خواهران رضاعى شما بر شما </a:t>
            </a:r>
            <a:r>
              <a:rPr lang="fa-IR" sz="2400" b="1" dirty="0" err="1" smtClean="0">
                <a:cs typeface="B Nazanin" pitchFamily="2" charset="-78"/>
              </a:rPr>
              <a:t>حرامند</a:t>
            </a:r>
            <a:r>
              <a:rPr lang="fa-IR" sz="2400" dirty="0" smtClean="0">
                <a:cs typeface="B Nazanin" pitchFamily="2" charset="-78"/>
              </a:rPr>
              <a:t>»</a:t>
            </a:r>
            <a:endParaRPr lang="en-US" sz="2400" dirty="0" smtClean="0">
              <a:cs typeface="B Nazanin" pitchFamily="2" charset="-78"/>
            </a:endParaRPr>
          </a:p>
          <a:p>
            <a:r>
              <a:rPr lang="fa-IR" sz="3200" dirty="0" smtClean="0">
                <a:cs typeface="B Nazanin" pitchFamily="2" charset="-78"/>
              </a:rPr>
              <a:t>حدیث معروفى از پیغمبر اکرم(صلى الله علیه </a:t>
            </a:r>
            <a:r>
              <a:rPr lang="fa-IR" sz="3200" dirty="0" err="1" smtClean="0">
                <a:cs typeface="B Nazanin" pitchFamily="2" charset="-78"/>
              </a:rPr>
              <a:t>وآله</a:t>
            </a:r>
            <a:r>
              <a:rPr lang="fa-IR" sz="3200" dirty="0" smtClean="0">
                <a:cs typeface="B Nazanin" pitchFamily="2" charset="-78"/>
              </a:rPr>
              <a:t>):</a:t>
            </a:r>
            <a:endParaRPr lang="en-US" sz="3200" dirty="0" smtClean="0">
              <a:cs typeface="B Nazanin" pitchFamily="2" charset="-78"/>
            </a:endParaRPr>
          </a:p>
          <a:p>
            <a:pPr lvl="1"/>
            <a:r>
              <a:rPr lang="fa-IR" sz="2800" dirty="0" smtClean="0">
                <a:cs typeface="B Nazanin" pitchFamily="2" charset="-78"/>
              </a:rPr>
              <a:t> یَحْرُمُ مِنَ الرِّضاعِ ما یَحْرُمُ مِنَ النَّسَبِ: </a:t>
            </a:r>
            <a:endParaRPr lang="en-US" sz="2800" dirty="0" smtClean="0">
              <a:cs typeface="B Nazanin" pitchFamily="2" charset="-78"/>
            </a:endParaRPr>
          </a:p>
          <a:p>
            <a:pPr lvl="1"/>
            <a:r>
              <a:rPr lang="fa-IR" sz="2400" b="1" dirty="0" smtClean="0">
                <a:cs typeface="B Nazanin" pitchFamily="2" charset="-78"/>
              </a:rPr>
              <a:t>«تمام کسانى که از نظر ارتباط نسبى حرامند، از نظر شیرخوارگى نیز حرام مى شوند»</a:t>
            </a:r>
            <a:endParaRPr lang="en-US" sz="2400" b="1" dirty="0">
              <a:cs typeface="B Nazanin" pitchFamily="2" charset="-78"/>
            </a:endParaRPr>
          </a:p>
        </p:txBody>
      </p:sp>
      <p:grpSp>
        <p:nvGrpSpPr>
          <p:cNvPr id="4" name="Group 3"/>
          <p:cNvGrpSpPr/>
          <p:nvPr/>
        </p:nvGrpSpPr>
        <p:grpSpPr>
          <a:xfrm>
            <a:off x="533400" y="304800"/>
            <a:ext cx="8229600" cy="1142121"/>
            <a:chOff x="0" y="878"/>
            <a:chExt cx="8229600" cy="1142121"/>
          </a:xfrm>
        </p:grpSpPr>
        <p:sp>
          <p:nvSpPr>
            <p:cNvPr id="5" name="Rounded Rectangle 4"/>
            <p:cNvSpPr/>
            <p:nvPr/>
          </p:nvSpPr>
          <p:spPr>
            <a:xfrm>
              <a:off x="0" y="878"/>
              <a:ext cx="8229600" cy="114212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ounded Rectangle 4"/>
            <p:cNvSpPr/>
            <p:nvPr/>
          </p:nvSpPr>
          <p:spPr>
            <a:xfrm>
              <a:off x="55754" y="56632"/>
              <a:ext cx="8118092" cy="103061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7640" tIns="167640" rIns="167640" bIns="167640" numCol="1" spcCol="1270" anchor="ctr" anchorCtr="0">
              <a:noAutofit/>
            </a:bodyPr>
            <a:lstStyle/>
            <a:p>
              <a:pPr algn="ctr" defTabSz="1955800" rtl="1">
                <a:lnSpc>
                  <a:spcPct val="90000"/>
                </a:lnSpc>
                <a:spcBef>
                  <a:spcPct val="0"/>
                </a:spcBef>
                <a:spcAft>
                  <a:spcPct val="35000"/>
                </a:spcAft>
              </a:pPr>
              <a:r>
                <a:rPr lang="fa-IR" sz="3600" b="1" kern="1200" dirty="0" smtClean="0">
                  <a:effectLst>
                    <a:outerShdw blurRad="38100" dist="38100" dir="2700000" algn="tl">
                      <a:srgbClr val="000000">
                        <a:alpha val="43137"/>
                      </a:srgbClr>
                    </a:outerShdw>
                  </a:effectLst>
                  <a:cs typeface="B Nazanin" pitchFamily="2" charset="-78"/>
                </a:rPr>
                <a:t>تفسیر </a:t>
              </a:r>
              <a:r>
                <a:rPr lang="fa-IR" sz="3600" b="1" dirty="0" smtClean="0">
                  <a:effectLst>
                    <a:outerShdw blurRad="38100" dist="38100" dir="2700000" algn="tl">
                      <a:srgbClr val="000000">
                        <a:alpha val="43137"/>
                      </a:srgbClr>
                    </a:outerShdw>
                  </a:effectLst>
                  <a:cs typeface="B Nazanin" panose="00000400000000000000" pitchFamily="2" charset="-78"/>
                </a:rPr>
                <a:t>آیه 23 سوره نساء در ارتباط با شیردادن </a:t>
              </a:r>
            </a:p>
          </p:txBody>
        </p:sp>
      </p:gr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990600" y="457200"/>
          <a:ext cx="7543800" cy="83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243" name="Rectangle 3"/>
          <p:cNvSpPr>
            <a:spLocks noGrp="1" noChangeArrowheads="1"/>
          </p:cNvSpPr>
          <p:nvPr>
            <p:ph type="body" idx="1"/>
          </p:nvPr>
        </p:nvSpPr>
        <p:spPr>
          <a:xfrm>
            <a:off x="533400" y="1524000"/>
            <a:ext cx="8001001" cy="4800600"/>
          </a:xfrm>
        </p:spPr>
        <p:txBody>
          <a:bodyPr/>
          <a:lstStyle/>
          <a:p>
            <a:pPr marL="566737" indent="-457200">
              <a:buFont typeface="+mj-lt"/>
              <a:buAutoNum type="arabicPeriod"/>
            </a:pPr>
            <a:r>
              <a:rPr lang="ar-SA" sz="3200" dirty="0" smtClean="0">
                <a:cs typeface="B Nazanin" pitchFamily="2" charset="-78"/>
                <a:hlinkClick r:id="" action="ppaction://customshow?id=0&amp;return=true"/>
              </a:rPr>
              <a:t>شیر مادر بی نظیر است</a:t>
            </a:r>
            <a:r>
              <a:rPr lang="ar-SA" sz="3200" dirty="0">
                <a:cs typeface="B Nazanin" pitchFamily="2" charset="-78"/>
              </a:rPr>
              <a:t>(بهترین شیر)</a:t>
            </a:r>
            <a:endParaRPr lang="fa-IR" sz="3200" dirty="0" smtClean="0">
              <a:cs typeface="B Nazanin" pitchFamily="2" charset="-78"/>
            </a:endParaRPr>
          </a:p>
          <a:p>
            <a:pPr marL="566737" indent="-457200">
              <a:buFont typeface="+mj-lt"/>
              <a:buAutoNum type="arabicPeriod"/>
            </a:pPr>
            <a:r>
              <a:rPr lang="ar-SA" sz="3200" dirty="0" smtClean="0">
                <a:cs typeface="B Nazanin" pitchFamily="2" charset="-78"/>
                <a:hlinkClick r:id="" action="ppaction://customshow?id=1&amp;return=true"/>
              </a:rPr>
              <a:t>شیر مادر مبارک ترین غذای کودک است</a:t>
            </a:r>
            <a:r>
              <a:rPr lang="ar-SA" sz="3200" dirty="0">
                <a:cs typeface="B Nazanin" pitchFamily="2" charset="-78"/>
              </a:rPr>
              <a:t>(بهترین شیر)</a:t>
            </a:r>
            <a:endParaRPr lang="fa-IR" sz="3200" dirty="0" smtClean="0">
              <a:cs typeface="B Nazanin" pitchFamily="2" charset="-78"/>
            </a:endParaRPr>
          </a:p>
          <a:p>
            <a:pPr marL="566737" indent="-457200">
              <a:buFont typeface="+mj-lt"/>
              <a:buAutoNum type="arabicPeriod"/>
            </a:pPr>
            <a:r>
              <a:rPr lang="fa-IR" sz="3200" dirty="0">
                <a:cs typeface="B Nazanin" pitchFamily="2" charset="-78"/>
                <a:hlinkClick r:id="" action="ppaction://customshow?id=10&amp;return=true"/>
              </a:rPr>
              <a:t>اجر مادر در شیردادن به </a:t>
            </a:r>
            <a:r>
              <a:rPr lang="fa-IR" sz="3200" dirty="0" smtClean="0">
                <a:cs typeface="B Nazanin" pitchFamily="2" charset="-78"/>
                <a:hlinkClick r:id="" action="ppaction://customshow?id=10&amp;return=true"/>
              </a:rPr>
              <a:t>فرزند</a:t>
            </a:r>
            <a:endParaRPr lang="fa-IR" sz="3200" dirty="0" smtClean="0">
              <a:cs typeface="B Nazanin" pitchFamily="2" charset="-78"/>
            </a:endParaRPr>
          </a:p>
          <a:p>
            <a:pPr marL="566737" indent="-457200">
              <a:buFont typeface="+mj-lt"/>
              <a:buAutoNum type="arabicPeriod"/>
            </a:pPr>
            <a:r>
              <a:rPr lang="fa-IR" sz="3200" dirty="0" smtClean="0">
                <a:cs typeface="B Nazanin" pitchFamily="2" charset="-78"/>
                <a:hlinkClick r:id="" action="ppaction://customshow?id=11&amp;return=true"/>
              </a:rPr>
              <a:t>انتخاب </a:t>
            </a:r>
            <a:r>
              <a:rPr lang="fa-IR" sz="3200" dirty="0">
                <a:cs typeface="B Nazanin" pitchFamily="2" charset="-78"/>
                <a:hlinkClick r:id="" action="ppaction://customshow?id=11&amp;return=true"/>
              </a:rPr>
              <a:t>دایه برای شیردهی به </a:t>
            </a:r>
            <a:r>
              <a:rPr lang="fa-IR" sz="3200" dirty="0" smtClean="0">
                <a:cs typeface="B Nazanin" pitchFamily="2" charset="-78"/>
                <a:hlinkClick r:id="" action="ppaction://customshow?id=11&amp;return=true"/>
              </a:rPr>
              <a:t>کودک</a:t>
            </a:r>
            <a:endParaRPr lang="fa-IR" sz="3200" dirty="0" smtClean="0">
              <a:cs typeface="B Nazanin" pitchFamily="2" charset="-78"/>
            </a:endParaRPr>
          </a:p>
          <a:p>
            <a:pPr marL="566737" indent="-457200">
              <a:buFont typeface="+mj-lt"/>
              <a:buAutoNum type="arabicPeriod"/>
            </a:pPr>
            <a:r>
              <a:rPr lang="ar-SA" sz="3200" dirty="0" smtClean="0">
                <a:cs typeface="B Nazanin" pitchFamily="2" charset="-78"/>
              </a:rPr>
              <a:t>حق لبا يا حق تغذيه كودك از آغوز</a:t>
            </a:r>
            <a:endParaRPr lang="en-US" sz="3200" dirty="0" smtClean="0">
              <a:cs typeface="B Nazanin" pitchFamily="2" charset="-78"/>
            </a:endParaRPr>
          </a:p>
          <a:p>
            <a:pPr marL="566737" indent="-457200">
              <a:buFont typeface="+mj-lt"/>
              <a:buAutoNum type="arabicPeriod"/>
            </a:pPr>
            <a:r>
              <a:rPr lang="fa-IR" sz="3200" dirty="0" smtClean="0">
                <a:cs typeface="B Nazanin" pitchFamily="2" charset="-78"/>
                <a:hlinkClick r:id="" action="ppaction://customshow?id=13&amp;return=true"/>
              </a:rPr>
              <a:t>شیر دادن کمتر از 21 ماه، ستم به کودک است</a:t>
            </a:r>
            <a:endParaRPr lang="fa-IR" sz="3200" dirty="0" smtClean="0">
              <a:cs typeface="B Nazanin" pitchFamily="2" charset="-78"/>
            </a:endParaRPr>
          </a:p>
          <a:p>
            <a:pPr marL="566737" indent="-457200">
              <a:buFont typeface="+mj-lt"/>
              <a:buAutoNum type="arabicPeriod"/>
            </a:pPr>
            <a:r>
              <a:rPr lang="fa-IR" sz="3200" dirty="0" smtClean="0">
                <a:cs typeface="B Nazanin" pitchFamily="2" charset="-78"/>
              </a:rPr>
              <a:t>تغذيه انحصاري شیرخوار با شيرمادر تا 6 ماهگي</a:t>
            </a:r>
          </a:p>
          <a:p>
            <a:pPr marL="566737" indent="-457200">
              <a:buFont typeface="+mj-lt"/>
              <a:buAutoNum type="arabicPeriod"/>
            </a:pPr>
            <a:r>
              <a:rPr lang="ar-SA" altLang="en-US" sz="3200" dirty="0" smtClean="0">
                <a:cs typeface="B Nazanin" pitchFamily="2" charset="-78"/>
                <a:hlinkClick r:id="" action="ppaction://customshow?id=15&amp;return=true"/>
              </a:rPr>
              <a:t>شيردهي از دو پستان در هر نوبت</a:t>
            </a:r>
            <a:endParaRPr lang="fa-IR" altLang="en-US" sz="3200" dirty="0" smtClean="0">
              <a:cs typeface="B Nazanin" pitchFamily="2" charset="-78"/>
            </a:endParaRPr>
          </a:p>
          <a:p>
            <a:pPr marL="566737" indent="-457200">
              <a:buFont typeface="+mj-lt"/>
              <a:buAutoNum type="arabicPeriod"/>
            </a:pPr>
            <a:endParaRPr lang="fa-IR" sz="3200" dirty="0" smtClean="0">
              <a:cs typeface="B Nazanin" pitchFamily="2" charset="-78"/>
            </a:endParaRPr>
          </a:p>
        </p:txBody>
      </p:sp>
    </p:spTree>
    <p:extLst>
      <p:ext uri="{BB962C8B-B14F-4D97-AF65-F5344CB8AC3E}">
        <p14:creationId xmlns:p14="http://schemas.microsoft.com/office/powerpoint/2010/main" val="14979791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990600" y="457200"/>
          <a:ext cx="7543800" cy="83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243" name="Rectangle 3"/>
          <p:cNvSpPr>
            <a:spLocks noGrp="1" noChangeArrowheads="1"/>
          </p:cNvSpPr>
          <p:nvPr>
            <p:ph type="body" idx="1"/>
          </p:nvPr>
        </p:nvSpPr>
        <p:spPr>
          <a:xfrm>
            <a:off x="533400" y="1524000"/>
            <a:ext cx="8001001" cy="4495800"/>
          </a:xfrm>
        </p:spPr>
        <p:txBody>
          <a:bodyPr/>
          <a:lstStyle/>
          <a:p>
            <a:pPr marL="623887" indent="-514350">
              <a:buFont typeface="+mj-lt"/>
              <a:buAutoNum type="arabicPeriod" startAt="9"/>
            </a:pPr>
            <a:r>
              <a:rPr lang="ar-SA" altLang="en-US" sz="3200" dirty="0" smtClean="0">
                <a:cs typeface="B Nazanin" pitchFamily="2" charset="-78"/>
              </a:rPr>
              <a:t>تغييرات تدريجي تركيب شيرمادر</a:t>
            </a:r>
            <a:r>
              <a:rPr lang="fa-IR" altLang="en-US" sz="2800" dirty="0" smtClean="0">
                <a:cs typeface="B Nazanin" pitchFamily="2" charset="-78"/>
              </a:rPr>
              <a:t>(</a:t>
            </a:r>
            <a:r>
              <a:rPr lang="ar-SA" altLang="en-US" sz="2800" dirty="0" smtClean="0">
                <a:cs typeface="B Nazanin" pitchFamily="2" charset="-78"/>
              </a:rPr>
              <a:t>متغيربودن روزانه تركيب شيروتناسب آن با نياز شيرخوار</a:t>
            </a:r>
            <a:r>
              <a:rPr lang="fa-IR" altLang="en-US" sz="2800" dirty="0" smtClean="0">
                <a:cs typeface="B Nazanin" pitchFamily="2" charset="-78"/>
              </a:rPr>
              <a:t>)</a:t>
            </a:r>
            <a:endParaRPr lang="fa-IR" altLang="en-US" sz="3200" dirty="0" smtClean="0">
              <a:cs typeface="B Nazanin" pitchFamily="2" charset="-78"/>
            </a:endParaRPr>
          </a:p>
          <a:p>
            <a:pPr marL="623887" indent="-514350">
              <a:buFont typeface="+mj-lt"/>
              <a:buAutoNum type="arabicPeriod" startAt="9"/>
            </a:pPr>
            <a:r>
              <a:rPr lang="ar-SA" altLang="en-US" sz="3200" dirty="0" smtClean="0">
                <a:cs typeface="B Nazanin" pitchFamily="2" charset="-78"/>
              </a:rPr>
              <a:t>هم آغوشي مادر و كودك</a:t>
            </a:r>
            <a:r>
              <a:rPr lang="fa-IR" altLang="en-US" sz="2400" dirty="0" smtClean="0">
                <a:cs typeface="B Nazanin" pitchFamily="2" charset="-78"/>
              </a:rPr>
              <a:t>(</a:t>
            </a:r>
            <a:r>
              <a:rPr lang="ar-SA" altLang="en-US" sz="2400" dirty="0" smtClean="0">
                <a:cs typeface="B Nazanin" pitchFamily="2" charset="-78"/>
              </a:rPr>
              <a:t>حضرت </a:t>
            </a:r>
            <a:r>
              <a:rPr lang="ar-SA" altLang="en-US" sz="2400" dirty="0">
                <a:cs typeface="B Nazanin" pitchFamily="2" charset="-78"/>
              </a:rPr>
              <a:t>امام جعفر صادق(ع) نقل شده كه آغوش چپ مادر، جایگاه مناسب تر شیرخوار </a:t>
            </a:r>
            <a:r>
              <a:rPr lang="ar-SA" altLang="en-US" sz="2400" dirty="0" smtClean="0">
                <a:cs typeface="B Nazanin" pitchFamily="2" charset="-78"/>
              </a:rPr>
              <a:t>است</a:t>
            </a:r>
            <a:r>
              <a:rPr lang="fa-IR" altLang="en-US" sz="2400" dirty="0" smtClean="0">
                <a:cs typeface="B Nazanin" pitchFamily="2" charset="-78"/>
              </a:rPr>
              <a:t>)</a:t>
            </a:r>
            <a:r>
              <a:rPr lang="ar-SA" altLang="en-US" sz="2400" dirty="0" smtClean="0">
                <a:cs typeface="B Nazanin" pitchFamily="2" charset="-78"/>
              </a:rPr>
              <a:t> </a:t>
            </a:r>
            <a:endParaRPr lang="ar-SA" altLang="en-US" sz="2400" dirty="0" smtClean="0">
              <a:effectLst/>
              <a:cs typeface="B Nazanin" pitchFamily="2" charset="-78"/>
            </a:endParaRPr>
          </a:p>
          <a:p>
            <a:pPr marL="623887" indent="-514350" algn="r" rtl="1">
              <a:buFont typeface="+mj-lt"/>
              <a:buAutoNum type="arabicPeriod" startAt="9"/>
            </a:pPr>
            <a:r>
              <a:rPr lang="ar-SA" altLang="en-US" sz="3200" dirty="0" smtClean="0">
                <a:effectLst/>
                <a:cs typeface="B Nazanin" pitchFamily="2" charset="-78"/>
                <a:hlinkClick r:id="" action="ppaction://customshow?id=16&amp;return=true"/>
              </a:rPr>
              <a:t>اجر فراوان در تغذيه نيمه شب شيرخوا</a:t>
            </a:r>
            <a:r>
              <a:rPr lang="fa-IR" altLang="en-US" sz="3200" dirty="0" smtClean="0">
                <a:effectLst/>
                <a:cs typeface="B Nazanin" pitchFamily="2" charset="-78"/>
                <a:hlinkClick r:id="" action="ppaction://customshow?id=16&amp;return=true"/>
              </a:rPr>
              <a:t>ر</a:t>
            </a:r>
            <a:endParaRPr lang="ar-SA" altLang="en-US" sz="3200" dirty="0" smtClean="0">
              <a:effectLst/>
              <a:cs typeface="B Nazanin" pitchFamily="2" charset="-78"/>
            </a:endParaRPr>
          </a:p>
          <a:p>
            <a:pPr marL="623887" indent="-514350">
              <a:buFont typeface="+mj-lt"/>
              <a:buAutoNum type="arabicPeriod" startAt="9"/>
            </a:pPr>
            <a:r>
              <a:rPr lang="ar-SA" altLang="en-US" sz="3200" dirty="0" smtClean="0">
                <a:cs typeface="B Nazanin" pitchFamily="2" charset="-78"/>
              </a:rPr>
              <a:t>مكيدن مكرر پستان راز تداوم و فزوني شيرمادر</a:t>
            </a:r>
            <a:endParaRPr lang="fa-IR" altLang="en-US" sz="3200" dirty="0" smtClean="0">
              <a:cs typeface="B Nazanin" pitchFamily="2" charset="-78"/>
            </a:endParaRPr>
          </a:p>
          <a:p>
            <a:pPr marL="623887" indent="-514350">
              <a:buFont typeface="+mj-lt"/>
              <a:buAutoNum type="arabicPeriod" startAt="9"/>
            </a:pPr>
            <a:r>
              <a:rPr lang="fa-IR" altLang="en-US" sz="3200" dirty="0" smtClean="0">
                <a:cs typeface="B Nazanin" pitchFamily="2" charset="-78"/>
              </a:rPr>
              <a:t>شیر دادن فرزند در حال نماز</a:t>
            </a:r>
          </a:p>
          <a:p>
            <a:pPr marL="623887" indent="-514350">
              <a:buFont typeface="+mj-lt"/>
              <a:buAutoNum type="arabicPeriod" startAt="9"/>
            </a:pPr>
            <a:r>
              <a:rPr lang="fa-IR" altLang="en-US" sz="3200" dirty="0" err="1" smtClean="0">
                <a:cs typeface="B Nazanin" pitchFamily="2" charset="-78"/>
                <a:hlinkClick r:id="" action="ppaction://customshow?id=14&amp;return=true"/>
              </a:rPr>
              <a:t>شير</a:t>
            </a:r>
            <a:r>
              <a:rPr lang="fa-IR" altLang="en-US" sz="3200" dirty="0" smtClean="0">
                <a:cs typeface="B Nazanin" pitchFamily="2" charset="-78"/>
                <a:hlinkClick r:id="" action="ppaction://customshow?id=14&amp;return=true"/>
              </a:rPr>
              <a:t> دادن از پستان همانند جهاد در راه خدا</a:t>
            </a:r>
            <a:endParaRPr lang="fa-IR" altLang="en-US" sz="3200" dirty="0" smtClean="0">
              <a:cs typeface="B Nazanin" pitchFamily="2" charset="-78"/>
            </a:endParaRPr>
          </a:p>
          <a:p>
            <a:pPr marL="623887" indent="-514350">
              <a:buFont typeface="+mj-lt"/>
              <a:buAutoNum type="arabicPeriod" startAt="9"/>
            </a:pPr>
            <a:r>
              <a:rPr lang="fa-IR" altLang="en-US" sz="3200" dirty="0" smtClean="0">
                <a:cs typeface="B Nazanin" pitchFamily="2" charset="-78"/>
              </a:rPr>
              <a:t>اجر </a:t>
            </a:r>
            <a:r>
              <a:rPr lang="fa-IR" altLang="en-US" sz="3200" dirty="0" err="1" smtClean="0">
                <a:cs typeface="B Nazanin" pitchFamily="2" charset="-78"/>
              </a:rPr>
              <a:t>ترويج</a:t>
            </a:r>
            <a:r>
              <a:rPr lang="fa-IR" altLang="en-US" sz="3200" dirty="0" smtClean="0">
                <a:cs typeface="B Nazanin" pitchFamily="2" charset="-78"/>
              </a:rPr>
              <a:t> </a:t>
            </a:r>
            <a:r>
              <a:rPr lang="fa-IR" altLang="en-US" sz="3200" dirty="0" err="1" smtClean="0">
                <a:cs typeface="B Nazanin" pitchFamily="2" charset="-78"/>
              </a:rPr>
              <a:t>تغذيه</a:t>
            </a:r>
            <a:r>
              <a:rPr lang="fa-IR" altLang="en-US" sz="3200" dirty="0" smtClean="0">
                <a:cs typeface="B Nazanin" pitchFamily="2" charset="-78"/>
              </a:rPr>
              <a:t> با </a:t>
            </a:r>
            <a:r>
              <a:rPr lang="fa-IR" altLang="en-US" sz="3200" dirty="0" err="1" smtClean="0">
                <a:cs typeface="B Nazanin" pitchFamily="2" charset="-78"/>
              </a:rPr>
              <a:t>شيرمادر</a:t>
            </a:r>
            <a:endParaRPr lang="fa-IR" altLang="en-US" sz="3200" dirty="0" smtClean="0">
              <a:cs typeface="B Nazanin" pitchFamily="2" charset="-78"/>
            </a:endParaRPr>
          </a:p>
          <a:p>
            <a:pPr marL="623887" indent="-514350">
              <a:buFont typeface="+mj-lt"/>
              <a:buAutoNum type="arabicPeriod" startAt="9"/>
            </a:pPr>
            <a:endParaRPr lang="ar-SA" altLang="en-US" sz="3200" dirty="0" smtClean="0">
              <a:effectLst/>
              <a:cs typeface="B Nazanin" pitchFamily="2" charset="-78"/>
            </a:endParaRPr>
          </a:p>
          <a:p>
            <a:pPr algn="r" rtl="1"/>
            <a:endParaRPr lang="en-US" altLang="en-US" sz="3200" dirty="0">
              <a:solidFill>
                <a:schemeClr val="accent1"/>
              </a:solidFill>
              <a:effectLst/>
              <a:cs typeface="B Nazanin" pitchFamily="2" charset="-78"/>
            </a:endParaRPr>
          </a:p>
        </p:txBody>
      </p:sp>
    </p:spTree>
    <p:extLst>
      <p:ext uri="{BB962C8B-B14F-4D97-AF65-F5344CB8AC3E}">
        <p14:creationId xmlns:p14="http://schemas.microsoft.com/office/powerpoint/2010/main" val="14979791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710406" y="2853191"/>
            <a:ext cx="7772400" cy="1199704"/>
          </a:xfrm>
        </p:spPr>
        <p:txBody>
          <a:bodyPr/>
          <a:lstStyle/>
          <a:p>
            <a:r>
              <a:rPr lang="fa-IR" dirty="0" smtClean="0">
                <a:solidFill>
                  <a:schemeClr val="tx1">
                    <a:lumMod val="95000"/>
                    <a:lumOff val="5000"/>
                  </a:schemeClr>
                </a:solidFill>
                <a:cs typeface="B Nazanin" panose="00000400000000000000" pitchFamily="2" charset="-78"/>
              </a:rPr>
              <a:t>...چون </a:t>
            </a:r>
            <a:r>
              <a:rPr lang="fa-IR" dirty="0">
                <a:solidFill>
                  <a:schemeClr val="tx1">
                    <a:lumMod val="95000"/>
                    <a:lumOff val="5000"/>
                  </a:schemeClr>
                </a:solidFill>
                <a:cs typeface="B Nazanin" panose="00000400000000000000" pitchFamily="2" charset="-78"/>
              </a:rPr>
              <a:t>زایمان کند هر جرعه ای که از شیر او در آید و هر بار که طفل پستان او را می </a:t>
            </a:r>
            <a:r>
              <a:rPr lang="fa-IR" dirty="0" err="1">
                <a:solidFill>
                  <a:schemeClr val="tx1">
                    <a:lumMod val="95000"/>
                    <a:lumOff val="5000"/>
                  </a:schemeClr>
                </a:solidFill>
                <a:cs typeface="B Nazanin" panose="00000400000000000000" pitchFamily="2" charset="-78"/>
              </a:rPr>
              <a:t>مکد</a:t>
            </a:r>
            <a:r>
              <a:rPr lang="fa-IR" dirty="0">
                <a:solidFill>
                  <a:schemeClr val="tx1">
                    <a:lumMod val="95000"/>
                    <a:lumOff val="5000"/>
                  </a:schemeClr>
                </a:solidFill>
                <a:cs typeface="B Nazanin" panose="00000400000000000000" pitchFamily="2" charset="-78"/>
              </a:rPr>
              <a:t> برای </a:t>
            </a:r>
            <a:r>
              <a:rPr lang="fa-IR" u="sng" dirty="0">
                <a:solidFill>
                  <a:schemeClr val="tx1">
                    <a:lumMod val="95000"/>
                    <a:lumOff val="5000"/>
                  </a:schemeClr>
                </a:solidFill>
                <a:cs typeface="B Nazanin" panose="00000400000000000000" pitchFamily="2" charset="-78"/>
              </a:rPr>
              <a:t>هر جرعه و هر بار مکیدن </a:t>
            </a:r>
            <a:r>
              <a:rPr lang="fa-IR" dirty="0">
                <a:solidFill>
                  <a:schemeClr val="tx1">
                    <a:lumMod val="95000"/>
                    <a:lumOff val="5000"/>
                  </a:schemeClr>
                </a:solidFill>
                <a:cs typeface="B Nazanin" panose="00000400000000000000" pitchFamily="2" charset="-78"/>
              </a:rPr>
              <a:t>ثوابی است و اگر </a:t>
            </a:r>
            <a:r>
              <a:rPr lang="fa-IR" u="sng" dirty="0">
                <a:solidFill>
                  <a:schemeClr val="tx1">
                    <a:lumMod val="95000"/>
                    <a:lumOff val="5000"/>
                  </a:schemeClr>
                </a:solidFill>
                <a:cs typeface="B Nazanin" panose="00000400000000000000" pitchFamily="2" charset="-78"/>
              </a:rPr>
              <a:t>برای شیر دادن و مراقبت از کودک شیرخوار شبی بیدار گردد</a:t>
            </a:r>
            <a:r>
              <a:rPr lang="fa-IR" dirty="0">
                <a:solidFill>
                  <a:schemeClr val="tx1">
                    <a:lumMod val="95000"/>
                    <a:lumOff val="5000"/>
                  </a:schemeClr>
                </a:solidFill>
                <a:cs typeface="B Nazanin" panose="00000400000000000000" pitchFamily="2" charset="-78"/>
              </a:rPr>
              <a:t> پاداشی معادل آزاد کردن هفتاد بنده در راه خدا دارد</a:t>
            </a:r>
            <a:endParaRPr lang="en-US" dirty="0">
              <a:solidFill>
                <a:schemeClr val="tx1">
                  <a:lumMod val="95000"/>
                  <a:lumOff val="5000"/>
                </a:schemeClr>
              </a:solidFill>
              <a:cs typeface="B Nazanin" panose="00000400000000000000" pitchFamily="2" charset="-78"/>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5188" y="1715860"/>
            <a:ext cx="7462837" cy="1169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830858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645886" y="2362200"/>
            <a:ext cx="7848600" cy="793750"/>
          </a:xfrm>
        </p:spPr>
        <p:txBody>
          <a:bodyPr>
            <a:noAutofit/>
          </a:bodyPr>
          <a:lstStyle/>
          <a:p>
            <a:pPr eaLnBrk="1" hangingPunct="1"/>
            <a:r>
              <a:rPr lang="fa-IR" altLang="en-US" sz="4000" dirty="0" smtClean="0">
                <a:solidFill>
                  <a:srgbClr val="FFC000"/>
                </a:solidFill>
                <a:effectLst>
                  <a:outerShdw blurRad="38100" dist="38100" dir="2700000" algn="tl">
                    <a:srgbClr val="000000">
                      <a:alpha val="43137"/>
                    </a:srgbClr>
                  </a:outerShdw>
                </a:effectLst>
                <a:cs typeface="B Nazanin" pitchFamily="2" charset="-78"/>
              </a:rPr>
              <a:t> </a:t>
            </a:r>
            <a:r>
              <a:rPr lang="ar-SA" altLang="en-US" sz="4400" dirty="0" smtClean="0">
                <a:solidFill>
                  <a:srgbClr val="7030A0"/>
                </a:solidFill>
                <a:cs typeface="B Nazanin" pitchFamily="2" charset="-78"/>
              </a:rPr>
              <a:t>حضرت رسول اكرم(ص)</a:t>
            </a:r>
            <a:r>
              <a:rPr lang="fa-IR" altLang="en-US" sz="4400" dirty="0">
                <a:solidFill>
                  <a:srgbClr val="7030A0"/>
                </a:solidFill>
                <a:cs typeface="B Nazanin" pitchFamily="2" charset="-78"/>
              </a:rPr>
              <a:t> </a:t>
            </a:r>
            <a:r>
              <a:rPr lang="ar-SA" altLang="en-US" sz="4400" dirty="0" smtClean="0">
                <a:solidFill>
                  <a:srgbClr val="7030A0"/>
                </a:solidFill>
                <a:cs typeface="B Nazanin" pitchFamily="2" charset="-78"/>
              </a:rPr>
              <a:t>فرموده اند </a:t>
            </a:r>
            <a:r>
              <a:rPr lang="ar-SA" altLang="en-US" sz="3600" dirty="0" smtClean="0">
                <a:solidFill>
                  <a:srgbClr val="7030A0"/>
                </a:solidFill>
                <a:cs typeface="B Nazanin" pitchFamily="2" charset="-78"/>
              </a:rPr>
              <a:t>:</a:t>
            </a:r>
            <a:r>
              <a:rPr lang="fa-IR" altLang="en-US" sz="4000" b="0" dirty="0" smtClean="0">
                <a:solidFill>
                  <a:srgbClr val="7030A0"/>
                </a:solidFill>
                <a:cs typeface="B Nazanin" pitchFamily="2" charset="-78"/>
              </a:rPr>
              <a:t/>
            </a:r>
            <a:br>
              <a:rPr lang="fa-IR" altLang="en-US" sz="4000" b="0" dirty="0" smtClean="0">
                <a:solidFill>
                  <a:srgbClr val="7030A0"/>
                </a:solidFill>
                <a:cs typeface="B Nazanin" pitchFamily="2" charset="-78"/>
              </a:rPr>
            </a:br>
            <a:r>
              <a:rPr lang="ar-SA" sz="4000" b="0" dirty="0">
                <a:cs typeface="B Nazanin" pitchFamily="2" charset="-78"/>
              </a:rPr>
              <a:t> لَیسَ لِلصَّبّیِ لَبَنٌ خَیرٌ مِن لَبَنِ اُمِّهِ</a:t>
            </a:r>
            <a:endParaRPr lang="en-US" altLang="en-US" sz="4000" b="0" dirty="0" smtClean="0">
              <a:solidFill>
                <a:srgbClr val="7030A0"/>
              </a:solidFill>
              <a:cs typeface="B Nazanin" pitchFamily="2" charset="-78"/>
            </a:endParaRPr>
          </a:p>
        </p:txBody>
      </p:sp>
      <p:sp>
        <p:nvSpPr>
          <p:cNvPr id="10243" name="Rectangle 3"/>
          <p:cNvSpPr>
            <a:spLocks noGrp="1" noChangeArrowheads="1"/>
          </p:cNvSpPr>
          <p:nvPr>
            <p:ph type="subTitle" idx="1"/>
          </p:nvPr>
        </p:nvSpPr>
        <p:spPr>
          <a:xfrm>
            <a:off x="457200" y="3352800"/>
            <a:ext cx="8288338" cy="1066800"/>
          </a:xfrm>
        </p:spPr>
        <p:txBody>
          <a:bodyPr/>
          <a:lstStyle/>
          <a:p>
            <a:pPr algn="r" rtl="1" eaLnBrk="1" hangingPunct="1"/>
            <a:r>
              <a:rPr lang="en-US" altLang="en-US" sz="3600" b="1" dirty="0" smtClean="0">
                <a:solidFill>
                  <a:schemeClr val="tx1"/>
                </a:solidFill>
                <a:cs typeface="B Nazanin" panose="00000400000000000000" pitchFamily="2" charset="-78"/>
              </a:rPr>
              <a:t> </a:t>
            </a:r>
            <a:r>
              <a:rPr lang="ar-SA" altLang="en-US" sz="3600" b="1" dirty="0" smtClean="0">
                <a:solidFill>
                  <a:schemeClr val="tx1"/>
                </a:solidFill>
                <a:cs typeface="B Nazanin" panose="00000400000000000000" pitchFamily="2" charset="-78"/>
              </a:rPr>
              <a:t>براي شيرخوارهيچ شيري بهتراز شيرمادرش نيست</a:t>
            </a:r>
            <a:endParaRPr lang="en-US" altLang="en-US" sz="3600" b="1" dirty="0" smtClean="0">
              <a:solidFill>
                <a:schemeClr val="tx1"/>
              </a:solidFill>
              <a:cs typeface="B Nazanin" panose="00000400000000000000" pitchFamily="2" charset="-78"/>
            </a:endParaRPr>
          </a:p>
        </p:txBody>
      </p:sp>
      <p:sp>
        <p:nvSpPr>
          <p:cNvPr id="3" name="Rectangle 2"/>
          <p:cNvSpPr/>
          <p:nvPr/>
        </p:nvSpPr>
        <p:spPr>
          <a:xfrm>
            <a:off x="609600" y="4572000"/>
            <a:ext cx="2214068" cy="369332"/>
          </a:xfrm>
          <a:prstGeom prst="rect">
            <a:avLst/>
          </a:prstGeom>
        </p:spPr>
        <p:txBody>
          <a:bodyPr wrap="none">
            <a:spAutoFit/>
          </a:bodyPr>
          <a:lstStyle/>
          <a:p>
            <a:r>
              <a:rPr lang="fa-IR" dirty="0">
                <a:cs typeface="B Nazanin" panose="00000400000000000000" pitchFamily="2" charset="-78"/>
              </a:rPr>
              <a:t>(</a:t>
            </a:r>
            <a:r>
              <a:rPr lang="fa-IR" dirty="0" err="1">
                <a:cs typeface="B Nazanin" panose="00000400000000000000" pitchFamily="2" charset="-78"/>
              </a:rPr>
              <a:t>مستدرک</a:t>
            </a:r>
            <a:r>
              <a:rPr lang="fa-IR" dirty="0">
                <a:cs typeface="B Nazanin" panose="00000400000000000000" pitchFamily="2" charset="-78"/>
              </a:rPr>
              <a:t> </a:t>
            </a:r>
            <a:r>
              <a:rPr lang="fa-IR" dirty="0" err="1">
                <a:cs typeface="B Nazanin" panose="00000400000000000000" pitchFamily="2" charset="-78"/>
              </a:rPr>
              <a:t>الوسائل</a:t>
            </a:r>
            <a:r>
              <a:rPr lang="fa-IR" dirty="0">
                <a:cs typeface="B Nazanin" panose="00000400000000000000" pitchFamily="2" charset="-78"/>
              </a:rPr>
              <a:t>- جلد 15)</a:t>
            </a:r>
            <a:endParaRPr lang="en-US" dirty="0">
              <a:cs typeface="B Nazanin" panose="00000400000000000000" pitchFamily="2" charset="-78"/>
            </a:endParaRPr>
          </a:p>
        </p:txBody>
      </p:sp>
    </p:spTree>
    <p:extLst>
      <p:ext uri="{BB962C8B-B14F-4D97-AF65-F5344CB8AC3E}">
        <p14:creationId xmlns:p14="http://schemas.microsoft.com/office/powerpoint/2010/main" val="1498091013"/>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600200"/>
            <a:ext cx="8686800" cy="4525962"/>
          </a:xfrm>
        </p:spPr>
        <p:txBody>
          <a:bodyPr/>
          <a:lstStyle/>
          <a:p>
            <a:r>
              <a:rPr lang="ar-SA" sz="2800" dirty="0" smtClean="0">
                <a:cs typeface="B Nazanin" pitchFamily="2" charset="-78"/>
              </a:rPr>
              <a:t>رویکرد جهانی به ترویج تغذیه با شیرمادر </a:t>
            </a:r>
            <a:r>
              <a:rPr lang="fa-IR" sz="2800" dirty="0" smtClean="0">
                <a:cs typeface="B Nazanin" pitchFamily="2" charset="-78"/>
              </a:rPr>
              <a:t>از </a:t>
            </a:r>
            <a:r>
              <a:rPr lang="fa-IR" sz="2800" b="1" dirty="0" smtClean="0">
                <a:cs typeface="B Nazanin" pitchFamily="2" charset="-78"/>
              </a:rPr>
              <a:t>چند ده اخیر</a:t>
            </a:r>
            <a:r>
              <a:rPr lang="en-US" sz="2800" b="1" dirty="0" smtClean="0">
                <a:cs typeface="B Nazanin" pitchFamily="2" charset="-78"/>
              </a:rPr>
              <a:t> </a:t>
            </a:r>
            <a:r>
              <a:rPr lang="ar-SA" sz="2800" dirty="0" smtClean="0">
                <a:cs typeface="B Nazanin" pitchFamily="2" charset="-78"/>
              </a:rPr>
              <a:t>برای </a:t>
            </a:r>
            <a:r>
              <a:rPr lang="ar-SA" sz="2800" u="sng" dirty="0" smtClean="0">
                <a:cs typeface="B Nazanin" pitchFamily="2" charset="-78"/>
              </a:rPr>
              <a:t>حفظ و ارتقای سلامت و رشد و تکامل مطلوب کودکان </a:t>
            </a:r>
            <a:r>
              <a:rPr lang="fa-IR" sz="2800" u="sng" dirty="0" smtClean="0">
                <a:cs typeface="B Nazanin" pitchFamily="2" charset="-78"/>
              </a:rPr>
              <a:t>و سلامتی جامعه</a:t>
            </a:r>
          </a:p>
          <a:p>
            <a:pPr lvl="1"/>
            <a:r>
              <a:rPr lang="fa-IR" sz="2400" dirty="0" smtClean="0">
                <a:cs typeface="B Nazanin" pitchFamily="2" charset="-78"/>
              </a:rPr>
              <a:t>تحقیقات فراوان و ممتد</a:t>
            </a:r>
          </a:p>
          <a:p>
            <a:pPr lvl="1"/>
            <a:r>
              <a:rPr lang="fa-IR" sz="2400" dirty="0" smtClean="0">
                <a:cs typeface="B Nazanin" pitchFamily="2" charset="-78"/>
              </a:rPr>
              <a:t>فواید بی نظیر شیرمادر</a:t>
            </a:r>
          </a:p>
          <a:p>
            <a:r>
              <a:rPr lang="ar-SA" sz="2800" dirty="0" smtClean="0">
                <a:cs typeface="B Nazanin" pitchFamily="2" charset="-78"/>
              </a:rPr>
              <a:t>وجود</a:t>
            </a:r>
            <a:r>
              <a:rPr lang="fa-IR" sz="2800" dirty="0" smtClean="0">
                <a:cs typeface="B Nazanin" pitchFamily="2" charset="-78"/>
              </a:rPr>
              <a:t> </a:t>
            </a:r>
            <a:r>
              <a:rPr lang="ar-SA" sz="2800" dirty="0" smtClean="0">
                <a:cs typeface="B Nazanin" pitchFamily="2" charset="-78"/>
              </a:rPr>
              <a:t>مطالب جالب و </a:t>
            </a:r>
            <a:r>
              <a:rPr lang="fa-IR" sz="2800" dirty="0" smtClean="0">
                <a:cs typeface="B Nazanin" pitchFamily="2" charset="-78"/>
              </a:rPr>
              <a:t>بسیار </a:t>
            </a:r>
            <a:r>
              <a:rPr lang="ar-SA" sz="2800" dirty="0" smtClean="0">
                <a:cs typeface="B Nazanin" pitchFamily="2" charset="-78"/>
              </a:rPr>
              <a:t>مهم </a:t>
            </a:r>
            <a:r>
              <a:rPr lang="fa-IR" sz="2800" dirty="0" smtClean="0">
                <a:cs typeface="B Nazanin" pitchFamily="2" charset="-78"/>
              </a:rPr>
              <a:t>و مطابق با علم امروز </a:t>
            </a:r>
            <a:r>
              <a:rPr lang="ar-SA" sz="2800" dirty="0" smtClean="0">
                <a:cs typeface="B Nazanin" pitchFamily="2" charset="-78"/>
              </a:rPr>
              <a:t>در مورد تغذيه با شيرمادر و احكام آن </a:t>
            </a:r>
            <a:r>
              <a:rPr lang="fa-IR" sz="2800" b="1" dirty="0" smtClean="0">
                <a:cs typeface="B Nazanin" pitchFamily="2" charset="-78"/>
              </a:rPr>
              <a:t>در </a:t>
            </a:r>
            <a:r>
              <a:rPr lang="ar-SA" sz="2800" b="1" dirty="0" smtClean="0">
                <a:cs typeface="B Nazanin" pitchFamily="2" charset="-78"/>
              </a:rPr>
              <a:t>14 قرن </a:t>
            </a:r>
            <a:r>
              <a:rPr lang="fa-IR" sz="2800" b="1" dirty="0" smtClean="0">
                <a:cs typeface="B Nazanin" pitchFamily="2" charset="-78"/>
              </a:rPr>
              <a:t>پیش </a:t>
            </a:r>
            <a:r>
              <a:rPr lang="ar-SA" sz="2800" dirty="0" smtClean="0">
                <a:cs typeface="B Nazanin" pitchFamily="2" charset="-78"/>
              </a:rPr>
              <a:t>در آموزش‌های اسلامی</a:t>
            </a:r>
            <a:r>
              <a:rPr lang="fa-IR" sz="3200" b="1" dirty="0" smtClean="0">
                <a:cs typeface="B Nazanin" pitchFamily="2" charset="-78"/>
              </a:rPr>
              <a:t>:</a:t>
            </a:r>
            <a:endParaRPr lang="fa-IR" sz="2800" b="1" dirty="0" smtClean="0">
              <a:cs typeface="B Nazanin" pitchFamily="2" charset="-78"/>
            </a:endParaRPr>
          </a:p>
          <a:p>
            <a:pPr lvl="1"/>
            <a:r>
              <a:rPr lang="ar-SA" sz="2400" b="1" dirty="0" smtClean="0">
                <a:cs typeface="B Nazanin" pitchFamily="2" charset="-78"/>
              </a:rPr>
              <a:t>قرآن کریم </a:t>
            </a:r>
            <a:r>
              <a:rPr lang="fa-IR" sz="2400" dirty="0" smtClean="0">
                <a:cs typeface="B Nazanin" pitchFamily="2" charset="-78"/>
              </a:rPr>
              <a:t>(</a:t>
            </a:r>
            <a:r>
              <a:rPr lang="ar-SA" sz="2400" dirty="0" smtClean="0">
                <a:cs typeface="B Nazanin" pitchFamily="2" charset="-78"/>
              </a:rPr>
              <a:t>مهمترین و اساسی ترین منبع و قانون اساسی اسلام</a:t>
            </a:r>
            <a:r>
              <a:rPr lang="fa-IR" sz="2400" dirty="0" smtClean="0">
                <a:cs typeface="B Nazanin" pitchFamily="2" charset="-78"/>
              </a:rPr>
              <a:t>)</a:t>
            </a:r>
            <a:r>
              <a:rPr lang="ar-SA" sz="2400" dirty="0" smtClean="0">
                <a:cs typeface="B Nazanin" pitchFamily="2" charset="-78"/>
              </a:rPr>
              <a:t> </a:t>
            </a:r>
            <a:endParaRPr lang="fa-IR" sz="2400" dirty="0" smtClean="0">
              <a:cs typeface="B Nazanin" pitchFamily="2" charset="-78"/>
            </a:endParaRPr>
          </a:p>
          <a:p>
            <a:pPr lvl="1"/>
            <a:r>
              <a:rPr lang="ar-SA" sz="2400" b="1" dirty="0" smtClean="0">
                <a:cs typeface="B Nazanin" pitchFamily="2" charset="-78"/>
              </a:rPr>
              <a:t>روايات پيامبر اكرم (ص) </a:t>
            </a:r>
            <a:r>
              <a:rPr lang="ar-SA" sz="2400" dirty="0" smtClean="0">
                <a:cs typeface="B Nazanin" pitchFamily="2" charset="-78"/>
              </a:rPr>
              <a:t>و </a:t>
            </a:r>
            <a:endParaRPr lang="fa-IR" sz="2400" dirty="0" smtClean="0">
              <a:cs typeface="B Nazanin" pitchFamily="2" charset="-78"/>
            </a:endParaRPr>
          </a:p>
          <a:p>
            <a:pPr lvl="1"/>
            <a:r>
              <a:rPr lang="ar-SA" sz="2400" b="1" dirty="0" smtClean="0">
                <a:cs typeface="B Nazanin" pitchFamily="2" charset="-78"/>
              </a:rPr>
              <a:t>معصومين عليهم</a:t>
            </a:r>
            <a:r>
              <a:rPr lang="en-US" sz="2400" b="1" dirty="0" smtClean="0">
                <a:cs typeface="B Nazanin" pitchFamily="2" charset="-78"/>
              </a:rPr>
              <a:t>‌</a:t>
            </a:r>
            <a:r>
              <a:rPr lang="ar-SA" sz="2400" b="1" dirty="0" smtClean="0">
                <a:cs typeface="B Nazanin" pitchFamily="2" charset="-78"/>
              </a:rPr>
              <a:t>السلا</a:t>
            </a:r>
            <a:r>
              <a:rPr lang="en-US" sz="2400" b="1" dirty="0" smtClean="0">
                <a:cs typeface="B Nazanin" pitchFamily="2" charset="-78"/>
              </a:rPr>
              <a:t>‌</a:t>
            </a:r>
            <a:r>
              <a:rPr lang="ar-SA" sz="2400" b="1" dirty="0" smtClean="0">
                <a:cs typeface="B Nazanin" pitchFamily="2" charset="-78"/>
              </a:rPr>
              <a:t>م و نيز كتب فقهي </a:t>
            </a:r>
            <a:r>
              <a:rPr lang="ar-SA" sz="2400" dirty="0" smtClean="0">
                <a:cs typeface="B Nazanin" pitchFamily="2" charset="-78"/>
              </a:rPr>
              <a:t>(كه بر اساس قرآن، سنت و قواعد فقهي</a:t>
            </a:r>
            <a:r>
              <a:rPr lang="fa-IR" sz="2400" dirty="0" smtClean="0">
                <a:cs typeface="B Nazanin" pitchFamily="2" charset="-78"/>
              </a:rPr>
              <a:t>)</a:t>
            </a:r>
            <a:r>
              <a:rPr lang="ar-SA" sz="2400" dirty="0" smtClean="0">
                <a:cs typeface="B Nazanin" pitchFamily="2" charset="-78"/>
              </a:rPr>
              <a:t> </a:t>
            </a:r>
            <a:endParaRPr lang="fa-IR" sz="2400" dirty="0" smtClean="0">
              <a:cs typeface="B Nazanin" pitchFamily="2" charset="-78"/>
            </a:endParaRPr>
          </a:p>
        </p:txBody>
      </p:sp>
      <p:graphicFrame>
        <p:nvGraphicFramePr>
          <p:cNvPr id="4" name="Diagram 3"/>
          <p:cNvGraphicFramePr/>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656772" y="2438400"/>
            <a:ext cx="7848600" cy="793750"/>
          </a:xfrm>
        </p:spPr>
        <p:txBody>
          <a:bodyPr>
            <a:noAutofit/>
          </a:bodyPr>
          <a:lstStyle/>
          <a:p>
            <a:pPr eaLnBrk="1" hangingPunct="1"/>
            <a:r>
              <a:rPr lang="fa-IR" altLang="en-US" sz="3600" b="0" dirty="0" smtClean="0">
                <a:solidFill>
                  <a:srgbClr val="FFC000"/>
                </a:solidFill>
                <a:cs typeface="B Nazanin" pitchFamily="2" charset="-78"/>
              </a:rPr>
              <a:t> </a:t>
            </a:r>
            <a:r>
              <a:rPr lang="ar-SA" altLang="en-US" sz="4400" dirty="0" smtClean="0">
                <a:solidFill>
                  <a:srgbClr val="7030A0"/>
                </a:solidFill>
                <a:cs typeface="B Nazanin" pitchFamily="2" charset="-78"/>
              </a:rPr>
              <a:t>امیر المؤمنین فرموده اند </a:t>
            </a:r>
            <a:r>
              <a:rPr lang="ar-SA" altLang="en-US" sz="3600" dirty="0" smtClean="0">
                <a:solidFill>
                  <a:srgbClr val="7030A0"/>
                </a:solidFill>
                <a:cs typeface="B Nazanin" pitchFamily="2" charset="-78"/>
              </a:rPr>
              <a:t>:</a:t>
            </a:r>
            <a:r>
              <a:rPr lang="fa-IR" altLang="en-US" sz="3600" b="0" dirty="0" smtClean="0">
                <a:solidFill>
                  <a:srgbClr val="7030A0"/>
                </a:solidFill>
                <a:cs typeface="B Nazanin" pitchFamily="2" charset="-78"/>
              </a:rPr>
              <a:t/>
            </a:r>
            <a:br>
              <a:rPr lang="fa-IR" altLang="en-US" sz="3600" b="0" dirty="0" smtClean="0">
                <a:solidFill>
                  <a:srgbClr val="7030A0"/>
                </a:solidFill>
                <a:cs typeface="B Nazanin" pitchFamily="2" charset="-78"/>
              </a:rPr>
            </a:br>
            <a:r>
              <a:rPr lang="fa-IR" altLang="en-US" sz="3600" b="0" dirty="0">
                <a:solidFill>
                  <a:srgbClr val="7030A0"/>
                </a:solidFill>
                <a:cs typeface="B Nazanin" pitchFamily="2" charset="-78"/>
              </a:rPr>
              <a:t> ما </a:t>
            </a:r>
            <a:r>
              <a:rPr lang="fa-IR" altLang="en-US" sz="3600" b="0" dirty="0" err="1">
                <a:solidFill>
                  <a:srgbClr val="7030A0"/>
                </a:solidFill>
                <a:cs typeface="B Nazanin" pitchFamily="2" charset="-78"/>
              </a:rPr>
              <a:t>مِن</a:t>
            </a:r>
            <a:r>
              <a:rPr lang="fa-IR" altLang="en-US" sz="3600" b="0" dirty="0">
                <a:solidFill>
                  <a:srgbClr val="7030A0"/>
                </a:solidFill>
                <a:cs typeface="B Nazanin" pitchFamily="2" charset="-78"/>
              </a:rPr>
              <a:t> </a:t>
            </a:r>
            <a:r>
              <a:rPr lang="fa-IR" altLang="en-US" sz="3600" b="0" dirty="0" err="1">
                <a:solidFill>
                  <a:srgbClr val="7030A0"/>
                </a:solidFill>
                <a:cs typeface="B Nazanin" pitchFamily="2" charset="-78"/>
              </a:rPr>
              <a:t>لَبَنٍ</a:t>
            </a:r>
            <a:r>
              <a:rPr lang="fa-IR" altLang="en-US" sz="3600" b="0" dirty="0">
                <a:solidFill>
                  <a:srgbClr val="7030A0"/>
                </a:solidFill>
                <a:cs typeface="B Nazanin" pitchFamily="2" charset="-78"/>
              </a:rPr>
              <a:t> </a:t>
            </a:r>
            <a:r>
              <a:rPr lang="fa-IR" altLang="en-US" sz="3600" b="0" dirty="0" err="1">
                <a:solidFill>
                  <a:srgbClr val="7030A0"/>
                </a:solidFill>
                <a:cs typeface="B Nazanin" pitchFamily="2" charset="-78"/>
              </a:rPr>
              <a:t>رُضِعَ</a:t>
            </a:r>
            <a:r>
              <a:rPr lang="fa-IR" altLang="en-US" sz="3600" b="0" dirty="0">
                <a:solidFill>
                  <a:srgbClr val="7030A0"/>
                </a:solidFill>
                <a:cs typeface="B Nazanin" pitchFamily="2" charset="-78"/>
              </a:rPr>
              <a:t> به </a:t>
            </a:r>
            <a:r>
              <a:rPr lang="fa-IR" altLang="en-US" sz="3600" b="0" dirty="0" err="1">
                <a:solidFill>
                  <a:srgbClr val="7030A0"/>
                </a:solidFill>
                <a:cs typeface="B Nazanin" pitchFamily="2" charset="-78"/>
              </a:rPr>
              <a:t>الصبیِّ</a:t>
            </a:r>
            <a:r>
              <a:rPr lang="fa-IR" altLang="en-US" sz="3600" b="0" dirty="0">
                <a:solidFill>
                  <a:srgbClr val="7030A0"/>
                </a:solidFill>
                <a:cs typeface="B Nazanin" pitchFamily="2" charset="-78"/>
              </a:rPr>
              <a:t> </a:t>
            </a:r>
            <a:r>
              <a:rPr lang="fa-IR" altLang="en-US" sz="3600" b="0" dirty="0" err="1">
                <a:solidFill>
                  <a:srgbClr val="7030A0"/>
                </a:solidFill>
                <a:cs typeface="B Nazanin" pitchFamily="2" charset="-78"/>
              </a:rPr>
              <a:t>اَعظَمُ</a:t>
            </a:r>
            <a:r>
              <a:rPr lang="fa-IR" altLang="en-US" sz="3600" b="0" dirty="0">
                <a:solidFill>
                  <a:srgbClr val="7030A0"/>
                </a:solidFill>
                <a:cs typeface="B Nazanin" pitchFamily="2" charset="-78"/>
              </a:rPr>
              <a:t> </a:t>
            </a:r>
            <a:r>
              <a:rPr lang="fa-IR" altLang="en-US" sz="3600" b="0" dirty="0" err="1">
                <a:solidFill>
                  <a:srgbClr val="7030A0"/>
                </a:solidFill>
                <a:cs typeface="B Nazanin" pitchFamily="2" charset="-78"/>
              </a:rPr>
              <a:t>بَرَکَةً</a:t>
            </a:r>
            <a:r>
              <a:rPr lang="fa-IR" altLang="en-US" sz="3600" b="0" dirty="0">
                <a:solidFill>
                  <a:srgbClr val="7030A0"/>
                </a:solidFill>
                <a:cs typeface="B Nazanin" pitchFamily="2" charset="-78"/>
              </a:rPr>
              <a:t> </a:t>
            </a:r>
            <a:r>
              <a:rPr lang="fa-IR" altLang="en-US" sz="3600" b="0" dirty="0" err="1">
                <a:solidFill>
                  <a:srgbClr val="7030A0"/>
                </a:solidFill>
                <a:cs typeface="B Nazanin" pitchFamily="2" charset="-78"/>
              </a:rPr>
              <a:t>عَلَیهِ</a:t>
            </a:r>
            <a:r>
              <a:rPr lang="fa-IR" altLang="en-US" sz="3600" b="0" dirty="0">
                <a:solidFill>
                  <a:srgbClr val="7030A0"/>
                </a:solidFill>
                <a:cs typeface="B Nazanin" pitchFamily="2" charset="-78"/>
              </a:rPr>
              <a:t> </a:t>
            </a:r>
            <a:r>
              <a:rPr lang="fa-IR" altLang="en-US" sz="3600" b="0" dirty="0" err="1">
                <a:solidFill>
                  <a:srgbClr val="7030A0"/>
                </a:solidFill>
                <a:cs typeface="B Nazanin" pitchFamily="2" charset="-78"/>
              </a:rPr>
              <a:t>مِن</a:t>
            </a:r>
            <a:r>
              <a:rPr lang="fa-IR" altLang="en-US" sz="3600" b="0" dirty="0">
                <a:solidFill>
                  <a:srgbClr val="7030A0"/>
                </a:solidFill>
                <a:cs typeface="B Nazanin" pitchFamily="2" charset="-78"/>
              </a:rPr>
              <a:t> </a:t>
            </a:r>
            <a:r>
              <a:rPr lang="fa-IR" altLang="en-US" sz="3600" b="0" dirty="0" err="1">
                <a:solidFill>
                  <a:srgbClr val="7030A0"/>
                </a:solidFill>
                <a:cs typeface="B Nazanin" pitchFamily="2" charset="-78"/>
              </a:rPr>
              <a:t>لَبَنِ</a:t>
            </a:r>
            <a:r>
              <a:rPr lang="fa-IR" altLang="en-US" sz="3600" b="0" dirty="0">
                <a:solidFill>
                  <a:srgbClr val="7030A0"/>
                </a:solidFill>
                <a:cs typeface="B Nazanin" pitchFamily="2" charset="-78"/>
              </a:rPr>
              <a:t> </a:t>
            </a:r>
            <a:r>
              <a:rPr lang="fa-IR" altLang="en-US" sz="3600" b="0" dirty="0" err="1">
                <a:solidFill>
                  <a:srgbClr val="7030A0"/>
                </a:solidFill>
                <a:cs typeface="B Nazanin" pitchFamily="2" charset="-78"/>
              </a:rPr>
              <a:t>اُمِّهِ</a:t>
            </a:r>
            <a:endParaRPr lang="en-US" altLang="en-US" sz="3600" b="0" dirty="0" smtClean="0">
              <a:solidFill>
                <a:srgbClr val="7030A0"/>
              </a:solidFill>
              <a:cs typeface="B Nazanin" pitchFamily="2" charset="-78"/>
            </a:endParaRPr>
          </a:p>
        </p:txBody>
      </p:sp>
      <p:sp>
        <p:nvSpPr>
          <p:cNvPr id="10243" name="Rectangle 3"/>
          <p:cNvSpPr>
            <a:spLocks noGrp="1" noChangeArrowheads="1"/>
          </p:cNvSpPr>
          <p:nvPr>
            <p:ph type="subTitle" idx="1"/>
          </p:nvPr>
        </p:nvSpPr>
        <p:spPr>
          <a:xfrm>
            <a:off x="685800" y="3505200"/>
            <a:ext cx="8288338" cy="1066800"/>
          </a:xfrm>
        </p:spPr>
        <p:txBody>
          <a:bodyPr/>
          <a:lstStyle/>
          <a:p>
            <a:pPr eaLnBrk="1" hangingPunct="1"/>
            <a:r>
              <a:rPr lang="fa-IR" altLang="en-US" sz="3600" dirty="0">
                <a:solidFill>
                  <a:schemeClr val="tx1"/>
                </a:solidFill>
                <a:cs typeface="B Nazanin" pitchFamily="2" charset="-78"/>
              </a:rPr>
              <a:t>هیچ شیری برای تغذیه نوزاد، با برکت تر از شیر مادرش نیست</a:t>
            </a:r>
            <a:endParaRPr lang="en-US" altLang="en-US" sz="3600" b="1" dirty="0" smtClean="0">
              <a:solidFill>
                <a:schemeClr val="tx1"/>
              </a:solidFill>
              <a:cs typeface="B Nazanin" pitchFamily="2" charset="-7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029" y="4620304"/>
            <a:ext cx="215265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8091013"/>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p:cNvSpPr>
            <a:spLocks noGrp="1"/>
          </p:cNvSpPr>
          <p:nvPr>
            <p:ph type="ctrTitle"/>
          </p:nvPr>
        </p:nvSpPr>
        <p:spPr>
          <a:xfrm>
            <a:off x="743857" y="1447800"/>
            <a:ext cx="7772400" cy="1829761"/>
          </a:xfrm>
        </p:spPr>
        <p:txBody>
          <a:bodyPr>
            <a:normAutofit/>
          </a:bodyPr>
          <a:lstStyle/>
          <a:p>
            <a:r>
              <a:rPr lang="fa-IR" sz="4000" dirty="0" smtClean="0">
                <a:solidFill>
                  <a:srgbClr val="7030A0"/>
                </a:solidFill>
                <a:cs typeface="B Nazanin" panose="00000400000000000000" pitchFamily="2" charset="-78"/>
              </a:rPr>
              <a:t>پیامبر </a:t>
            </a:r>
            <a:r>
              <a:rPr lang="fa-IR" sz="4000" dirty="0">
                <a:solidFill>
                  <a:srgbClr val="7030A0"/>
                </a:solidFill>
                <a:cs typeface="B Nazanin" panose="00000400000000000000" pitchFamily="2" charset="-78"/>
              </a:rPr>
              <a:t>اکرم صلی الله علیه و </a:t>
            </a:r>
            <a:r>
              <a:rPr lang="fa-IR" sz="4000" dirty="0" err="1">
                <a:solidFill>
                  <a:srgbClr val="7030A0"/>
                </a:solidFill>
                <a:cs typeface="B Nazanin" panose="00000400000000000000" pitchFamily="2" charset="-78"/>
              </a:rPr>
              <a:t>آله</a:t>
            </a:r>
            <a:r>
              <a:rPr lang="en-US" sz="4000" dirty="0">
                <a:cs typeface="B Nazanin" panose="00000400000000000000" pitchFamily="2" charset="-78"/>
              </a:rPr>
              <a:t/>
            </a:r>
            <a:br>
              <a:rPr lang="en-US" sz="4000" dirty="0">
                <a:cs typeface="B Nazanin" panose="00000400000000000000" pitchFamily="2" charset="-78"/>
              </a:rPr>
            </a:br>
            <a:r>
              <a:rPr lang="fa-IR" sz="3100" b="0" dirty="0">
                <a:cs typeface="B Nazanin" panose="00000400000000000000" pitchFamily="2" charset="-78"/>
              </a:rPr>
              <a:t>.. </a:t>
            </a:r>
            <a:r>
              <a:rPr lang="fa-IR" sz="3100" b="0" dirty="0" err="1">
                <a:cs typeface="B Nazanin" panose="00000400000000000000" pitchFamily="2" charset="-78"/>
              </a:rPr>
              <a:t>فَاِذا</a:t>
            </a:r>
            <a:r>
              <a:rPr lang="fa-IR" sz="3100" b="0" dirty="0">
                <a:cs typeface="B Nazanin" panose="00000400000000000000" pitchFamily="2" charset="-78"/>
              </a:rPr>
              <a:t> </a:t>
            </a:r>
            <a:r>
              <a:rPr lang="fa-IR" sz="3100" b="0" dirty="0" err="1">
                <a:cs typeface="B Nazanin" panose="00000400000000000000" pitchFamily="2" charset="-78"/>
              </a:rPr>
              <a:t>فَطَمَت</a:t>
            </a:r>
            <a:r>
              <a:rPr lang="fa-IR" sz="3100" b="0" dirty="0">
                <a:cs typeface="B Nazanin" panose="00000400000000000000" pitchFamily="2" charset="-78"/>
              </a:rPr>
              <a:t> </a:t>
            </a:r>
            <a:r>
              <a:rPr lang="fa-IR" sz="3100" b="0" dirty="0" err="1">
                <a:cs typeface="B Nazanin" panose="00000400000000000000" pitchFamily="2" charset="-78"/>
              </a:rPr>
              <a:t>وَلَدَها،قالَ</a:t>
            </a:r>
            <a:r>
              <a:rPr lang="fa-IR" sz="3100" b="0" dirty="0">
                <a:cs typeface="B Nazanin" panose="00000400000000000000" pitchFamily="2" charset="-78"/>
              </a:rPr>
              <a:t> </a:t>
            </a:r>
            <a:r>
              <a:rPr lang="fa-IR" sz="3100" b="0" dirty="0" err="1">
                <a:cs typeface="B Nazanin" panose="00000400000000000000" pitchFamily="2" charset="-78"/>
              </a:rPr>
              <a:t>الحُّق</a:t>
            </a:r>
            <a:r>
              <a:rPr lang="fa-IR" sz="3100" b="0" dirty="0">
                <a:cs typeface="B Nazanin" panose="00000400000000000000" pitchFamily="2" charset="-78"/>
              </a:rPr>
              <a:t> </a:t>
            </a:r>
            <a:r>
              <a:rPr lang="fa-IR" sz="3100" b="0" dirty="0" err="1">
                <a:cs typeface="B Nazanin" panose="00000400000000000000" pitchFamily="2" charset="-78"/>
              </a:rPr>
              <a:t>جَلَّ</a:t>
            </a:r>
            <a:r>
              <a:rPr lang="fa-IR" sz="3100" b="0" dirty="0">
                <a:cs typeface="B Nazanin" panose="00000400000000000000" pitchFamily="2" charset="-78"/>
              </a:rPr>
              <a:t> </a:t>
            </a:r>
            <a:r>
              <a:rPr lang="fa-IR" sz="3100" b="0" dirty="0" err="1">
                <a:cs typeface="B Nazanin" panose="00000400000000000000" pitchFamily="2" charset="-78"/>
              </a:rPr>
              <a:t>ذِکُرُهُ</a:t>
            </a:r>
            <a:r>
              <a:rPr lang="fa-IR" sz="3100" b="0" dirty="0">
                <a:cs typeface="B Nazanin" panose="00000400000000000000" pitchFamily="2" charset="-78"/>
              </a:rPr>
              <a:t>: یا </a:t>
            </a:r>
            <a:r>
              <a:rPr lang="fa-IR" sz="3100" b="0" dirty="0" err="1">
                <a:cs typeface="B Nazanin" panose="00000400000000000000" pitchFamily="2" charset="-78"/>
              </a:rPr>
              <a:t>اَیَّتُهَا</a:t>
            </a:r>
            <a:r>
              <a:rPr lang="fa-IR" sz="3100" b="0" dirty="0">
                <a:cs typeface="B Nazanin" panose="00000400000000000000" pitchFamily="2" charset="-78"/>
              </a:rPr>
              <a:t> </a:t>
            </a:r>
            <a:r>
              <a:rPr lang="fa-IR" sz="3100" b="0" dirty="0" err="1">
                <a:cs typeface="B Nazanin" panose="00000400000000000000" pitchFamily="2" charset="-78"/>
              </a:rPr>
              <a:t>المَراَة</a:t>
            </a:r>
            <a:r>
              <a:rPr lang="fa-IR" sz="3100" b="0" dirty="0">
                <a:cs typeface="B Nazanin" panose="00000400000000000000" pitchFamily="2" charset="-78"/>
              </a:rPr>
              <a:t>، </a:t>
            </a:r>
            <a:r>
              <a:rPr lang="fa-IR" sz="3100" b="0" dirty="0" err="1">
                <a:cs typeface="B Nazanin" panose="00000400000000000000" pitchFamily="2" charset="-78"/>
              </a:rPr>
              <a:t>قَد</a:t>
            </a:r>
            <a:r>
              <a:rPr lang="fa-IR" sz="3100" b="0" dirty="0">
                <a:cs typeface="B Nazanin" panose="00000400000000000000" pitchFamily="2" charset="-78"/>
              </a:rPr>
              <a:t> </a:t>
            </a:r>
            <a:r>
              <a:rPr lang="fa-IR" sz="3100" b="0" dirty="0" err="1">
                <a:cs typeface="B Nazanin" panose="00000400000000000000" pitchFamily="2" charset="-78"/>
              </a:rPr>
              <a:t>غَفَرتُ</a:t>
            </a:r>
            <a:r>
              <a:rPr lang="fa-IR" sz="3100" b="0" dirty="0">
                <a:cs typeface="B Nazanin" panose="00000400000000000000" pitchFamily="2" charset="-78"/>
              </a:rPr>
              <a:t> </a:t>
            </a:r>
            <a:r>
              <a:rPr lang="fa-IR" sz="3100" b="0" dirty="0" err="1">
                <a:cs typeface="B Nazanin" panose="00000400000000000000" pitchFamily="2" charset="-78"/>
              </a:rPr>
              <a:t>لَکِ</a:t>
            </a:r>
            <a:r>
              <a:rPr lang="fa-IR" sz="3100" b="0" dirty="0">
                <a:cs typeface="B Nazanin" panose="00000400000000000000" pitchFamily="2" charset="-78"/>
              </a:rPr>
              <a:t> ما </a:t>
            </a:r>
            <a:r>
              <a:rPr lang="fa-IR" sz="3100" b="0" dirty="0" err="1">
                <a:cs typeface="B Nazanin" panose="00000400000000000000" pitchFamily="2" charset="-78"/>
              </a:rPr>
              <a:t>تَقَدَّمَ</a:t>
            </a:r>
            <a:r>
              <a:rPr lang="fa-IR" sz="3100" b="0" dirty="0">
                <a:cs typeface="B Nazanin" panose="00000400000000000000" pitchFamily="2" charset="-78"/>
              </a:rPr>
              <a:t> </a:t>
            </a:r>
            <a:r>
              <a:rPr lang="fa-IR" sz="3100" b="0" dirty="0" err="1">
                <a:cs typeface="B Nazanin" panose="00000400000000000000" pitchFamily="2" charset="-78"/>
              </a:rPr>
              <a:t>مِن</a:t>
            </a:r>
            <a:r>
              <a:rPr lang="fa-IR" sz="3100" b="0" dirty="0">
                <a:cs typeface="B Nazanin" panose="00000400000000000000" pitchFamily="2" charset="-78"/>
              </a:rPr>
              <a:t> </a:t>
            </a:r>
            <a:r>
              <a:rPr lang="fa-IR" sz="3100" b="0" dirty="0" err="1">
                <a:cs typeface="B Nazanin" panose="00000400000000000000" pitchFamily="2" charset="-78"/>
              </a:rPr>
              <a:t>الذُّنُوبِ</a:t>
            </a:r>
            <a:r>
              <a:rPr lang="fa-IR" sz="3100" b="0" dirty="0">
                <a:cs typeface="B Nazanin" panose="00000400000000000000" pitchFamily="2" charset="-78"/>
              </a:rPr>
              <a:t> </a:t>
            </a:r>
            <a:r>
              <a:rPr lang="fa-IR" sz="3100" b="0" dirty="0" err="1">
                <a:cs typeface="B Nazanin" panose="00000400000000000000" pitchFamily="2" charset="-78"/>
              </a:rPr>
              <a:t>فَاستَأنِفِی</a:t>
            </a:r>
            <a:r>
              <a:rPr lang="fa-IR" sz="3100" b="0" dirty="0">
                <a:cs typeface="B Nazanin" panose="00000400000000000000" pitchFamily="2" charset="-78"/>
              </a:rPr>
              <a:t> </a:t>
            </a:r>
            <a:r>
              <a:rPr lang="fa-IR" sz="3100" b="0" dirty="0" err="1">
                <a:cs typeface="B Nazanin" panose="00000400000000000000" pitchFamily="2" charset="-78"/>
              </a:rPr>
              <a:t>العَمَلَ</a:t>
            </a:r>
            <a:endParaRPr lang="en-US" sz="3100" b="0" dirty="0">
              <a:cs typeface="B Nazanin" panose="00000400000000000000" pitchFamily="2" charset="-78"/>
            </a:endParaRPr>
          </a:p>
        </p:txBody>
      </p:sp>
      <p:sp>
        <p:nvSpPr>
          <p:cNvPr id="5" name="Subtitle 4"/>
          <p:cNvSpPr>
            <a:spLocks noGrp="1"/>
          </p:cNvSpPr>
          <p:nvPr>
            <p:ph type="subTitle" idx="1"/>
          </p:nvPr>
        </p:nvSpPr>
        <p:spPr>
          <a:xfrm>
            <a:off x="381000" y="3451733"/>
            <a:ext cx="8610600" cy="1199704"/>
          </a:xfrm>
        </p:spPr>
        <p:txBody>
          <a:bodyPr/>
          <a:lstStyle/>
          <a:p>
            <a:r>
              <a:rPr lang="fa-IR" dirty="0">
                <a:solidFill>
                  <a:schemeClr val="tx1"/>
                </a:solidFill>
                <a:cs typeface="B Nazanin" panose="00000400000000000000" pitchFamily="2" charset="-78"/>
              </a:rPr>
              <a:t>پس اگر فرزندش را از شیر </a:t>
            </a:r>
            <a:r>
              <a:rPr lang="fa-IR" dirty="0" err="1">
                <a:solidFill>
                  <a:schemeClr val="tx1"/>
                </a:solidFill>
                <a:cs typeface="B Nazanin" panose="00000400000000000000" pitchFamily="2" charset="-78"/>
              </a:rPr>
              <a:t>گرفت،خدای</a:t>
            </a:r>
            <a:r>
              <a:rPr lang="fa-IR" dirty="0">
                <a:solidFill>
                  <a:schemeClr val="tx1"/>
                </a:solidFill>
                <a:cs typeface="B Nazanin" panose="00000400000000000000" pitchFamily="2" charset="-78"/>
              </a:rPr>
              <a:t> متعال به او </a:t>
            </a:r>
            <a:r>
              <a:rPr lang="fa-IR" dirty="0" smtClean="0">
                <a:solidFill>
                  <a:schemeClr val="tx1"/>
                </a:solidFill>
                <a:cs typeface="B Nazanin" panose="00000400000000000000" pitchFamily="2" charset="-78"/>
              </a:rPr>
              <a:t>فرماید</a:t>
            </a:r>
          </a:p>
          <a:p>
            <a:r>
              <a:rPr lang="fa-IR" dirty="0" smtClean="0">
                <a:solidFill>
                  <a:schemeClr val="tx1"/>
                </a:solidFill>
                <a:cs typeface="B Nazanin" panose="00000400000000000000" pitchFamily="2" charset="-78"/>
              </a:rPr>
              <a:t> </a:t>
            </a:r>
            <a:r>
              <a:rPr lang="fa-IR" dirty="0">
                <a:solidFill>
                  <a:schemeClr val="tx1"/>
                </a:solidFill>
                <a:cs typeface="B Nazanin" panose="00000400000000000000" pitchFamily="2" charset="-78"/>
              </a:rPr>
              <a:t>ای زن! بدان که تمام </a:t>
            </a:r>
            <a:r>
              <a:rPr lang="fa-IR" dirty="0" err="1">
                <a:solidFill>
                  <a:schemeClr val="tx1"/>
                </a:solidFill>
                <a:cs typeface="B Nazanin" panose="00000400000000000000" pitchFamily="2" charset="-78"/>
              </a:rPr>
              <a:t>گناهانت</a:t>
            </a:r>
            <a:r>
              <a:rPr lang="fa-IR" dirty="0">
                <a:solidFill>
                  <a:schemeClr val="tx1"/>
                </a:solidFill>
                <a:cs typeface="B Nazanin" panose="00000400000000000000" pitchFamily="2" charset="-78"/>
              </a:rPr>
              <a:t> را آمرزیدم، پس عمل خود را از سر بگیر.</a:t>
            </a:r>
            <a:endParaRPr lang="en-US" dirty="0">
              <a:solidFill>
                <a:schemeClr val="tx1"/>
              </a:solidFill>
              <a:cs typeface="B Nazanin" panose="00000400000000000000" pitchFamily="2" charset="-78"/>
            </a:endParaRPr>
          </a:p>
        </p:txBody>
      </p:sp>
      <p:sp>
        <p:nvSpPr>
          <p:cNvPr id="6" name="Rectangle 5"/>
          <p:cNvSpPr/>
          <p:nvPr/>
        </p:nvSpPr>
        <p:spPr>
          <a:xfrm>
            <a:off x="762000" y="4495800"/>
            <a:ext cx="2214068" cy="369332"/>
          </a:xfrm>
          <a:prstGeom prst="rect">
            <a:avLst/>
          </a:prstGeom>
        </p:spPr>
        <p:txBody>
          <a:bodyPr wrap="none">
            <a:spAutoFit/>
          </a:bodyPr>
          <a:lstStyle/>
          <a:p>
            <a:r>
              <a:rPr lang="fa-IR" dirty="0">
                <a:cs typeface="B Nazanin" panose="00000400000000000000" pitchFamily="2" charset="-78"/>
              </a:rPr>
              <a:t>(</a:t>
            </a:r>
            <a:r>
              <a:rPr lang="fa-IR" dirty="0" err="1">
                <a:cs typeface="B Nazanin" panose="00000400000000000000" pitchFamily="2" charset="-78"/>
              </a:rPr>
              <a:t>مستدرک</a:t>
            </a:r>
            <a:r>
              <a:rPr lang="fa-IR" dirty="0">
                <a:cs typeface="B Nazanin" panose="00000400000000000000" pitchFamily="2" charset="-78"/>
              </a:rPr>
              <a:t> </a:t>
            </a:r>
            <a:r>
              <a:rPr lang="fa-IR" dirty="0" err="1">
                <a:cs typeface="B Nazanin" panose="00000400000000000000" pitchFamily="2" charset="-78"/>
              </a:rPr>
              <a:t>الوسائل</a:t>
            </a:r>
            <a:r>
              <a:rPr lang="fa-IR" dirty="0">
                <a:cs typeface="B Nazanin" panose="00000400000000000000" pitchFamily="2" charset="-78"/>
              </a:rPr>
              <a:t>- جلد 15)</a:t>
            </a:r>
            <a:endParaRPr lang="en-US" dirty="0">
              <a:cs typeface="B Nazanin" panose="00000400000000000000" pitchFamily="2" charset="-78"/>
            </a:endParaRPr>
          </a:p>
        </p:txBody>
      </p:sp>
    </p:spTree>
    <p:extLst>
      <p:ext uri="{BB962C8B-B14F-4D97-AF65-F5344CB8AC3E}">
        <p14:creationId xmlns:p14="http://schemas.microsoft.com/office/powerpoint/2010/main" val="31088128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143000"/>
            <a:ext cx="7772400" cy="1829761"/>
          </a:xfrm>
        </p:spPr>
        <p:txBody>
          <a:bodyPr>
            <a:normAutofit/>
          </a:bodyPr>
          <a:lstStyle/>
          <a:p>
            <a:r>
              <a:rPr lang="fa-IR" dirty="0">
                <a:solidFill>
                  <a:srgbClr val="7030A0"/>
                </a:solidFill>
                <a:cs typeface="B Nazanin" panose="00000400000000000000" pitchFamily="2" charset="-78"/>
              </a:rPr>
              <a:t>حضرت امام جعفر صادق (ع</a:t>
            </a:r>
            <a:r>
              <a:rPr lang="fa-IR" dirty="0" smtClean="0">
                <a:solidFill>
                  <a:srgbClr val="7030A0"/>
                </a:solidFill>
                <a:cs typeface="B Nazanin" panose="00000400000000000000" pitchFamily="2" charset="-78"/>
              </a:rPr>
              <a:t>)</a:t>
            </a:r>
            <a:endParaRPr lang="en-US" dirty="0">
              <a:solidFill>
                <a:srgbClr val="7030A0"/>
              </a:solidFill>
              <a:cs typeface="B Nazanin" panose="00000400000000000000" pitchFamily="2" charset="-78"/>
            </a:endParaRPr>
          </a:p>
        </p:txBody>
      </p:sp>
      <p:sp>
        <p:nvSpPr>
          <p:cNvPr id="5" name="Subtitle 4"/>
          <p:cNvSpPr>
            <a:spLocks noGrp="1"/>
          </p:cNvSpPr>
          <p:nvPr>
            <p:ph type="subTitle" idx="1"/>
          </p:nvPr>
        </p:nvSpPr>
        <p:spPr>
          <a:xfrm>
            <a:off x="685800" y="3200400"/>
            <a:ext cx="7772400" cy="1199704"/>
          </a:xfrm>
        </p:spPr>
        <p:txBody>
          <a:bodyPr/>
          <a:lstStyle/>
          <a:p>
            <a:r>
              <a:rPr lang="fa-IR" dirty="0">
                <a:solidFill>
                  <a:schemeClr val="tx1"/>
                </a:solidFill>
                <a:cs typeface="B Nazanin" panose="00000400000000000000" pitchFamily="2" charset="-78"/>
              </a:rPr>
              <a:t> برای مادر شیرده، اجر مجاهد در راه خدا منظور شده و حتی برای مادری که در چنین زمانی از دنیا برود </a:t>
            </a:r>
            <a:r>
              <a:rPr lang="fa-IR" sz="2800" u="sng" dirty="0">
                <a:solidFill>
                  <a:schemeClr val="tx1"/>
                </a:solidFill>
                <a:cs typeface="B Nazanin" panose="00000400000000000000" pitchFamily="2" charset="-78"/>
              </a:rPr>
              <a:t>اجر شهادت </a:t>
            </a:r>
            <a:r>
              <a:rPr lang="fa-IR" dirty="0">
                <a:solidFill>
                  <a:schemeClr val="tx1"/>
                </a:solidFill>
                <a:cs typeface="B Nazanin" panose="00000400000000000000" pitchFamily="2" charset="-78"/>
              </a:rPr>
              <a:t>قائل شده است</a:t>
            </a:r>
            <a:endParaRPr lang="en-US" dirty="0">
              <a:solidFill>
                <a:schemeClr val="tx1"/>
              </a:solidFill>
              <a:cs typeface="B Nazanin" panose="00000400000000000000" pitchFamily="2" charset="-78"/>
            </a:endParaRPr>
          </a:p>
          <a:p>
            <a:endParaRPr lang="en-US" dirty="0">
              <a:solidFill>
                <a:schemeClr val="tx1"/>
              </a:solidFill>
              <a:cs typeface="B Nazanin" panose="00000400000000000000" pitchFamily="2" charset="-78"/>
            </a:endParaRPr>
          </a:p>
        </p:txBody>
      </p:sp>
    </p:spTree>
    <p:extLst>
      <p:ext uri="{BB962C8B-B14F-4D97-AF65-F5344CB8AC3E}">
        <p14:creationId xmlns:p14="http://schemas.microsoft.com/office/powerpoint/2010/main" val="30337011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Subtitle 4"/>
          <p:cNvSpPr>
            <a:spLocks noGrp="1"/>
          </p:cNvSpPr>
          <p:nvPr>
            <p:ph idx="1"/>
          </p:nvPr>
        </p:nvSpPr>
        <p:spPr/>
        <p:txBody>
          <a:bodyPr/>
          <a:lstStyle/>
          <a:p>
            <a:r>
              <a:rPr lang="fa-IR" sz="3200" b="1" dirty="0">
                <a:solidFill>
                  <a:srgbClr val="7030A0"/>
                </a:solidFill>
                <a:cs typeface="B Nazanin" panose="00000400000000000000" pitchFamily="2" charset="-78"/>
              </a:rPr>
              <a:t>پیامبر اکرم صلی الله علیه و </a:t>
            </a:r>
            <a:r>
              <a:rPr lang="fa-IR" sz="3200" b="1" dirty="0" err="1" smtClean="0">
                <a:solidFill>
                  <a:srgbClr val="7030A0"/>
                </a:solidFill>
                <a:cs typeface="B Nazanin" panose="00000400000000000000" pitchFamily="2" charset="-78"/>
              </a:rPr>
              <a:t>آله</a:t>
            </a:r>
            <a:endParaRPr lang="fa-IR" sz="3200" b="1" dirty="0" smtClean="0">
              <a:solidFill>
                <a:srgbClr val="7030A0"/>
              </a:solidFill>
              <a:cs typeface="B Nazanin" panose="00000400000000000000" pitchFamily="2" charset="-78"/>
            </a:endParaRPr>
          </a:p>
          <a:p>
            <a:pPr lvl="1"/>
            <a:r>
              <a:rPr lang="fa-IR" sz="2400" dirty="0" err="1" smtClean="0">
                <a:cs typeface="B Nazanin" panose="00000400000000000000" pitchFamily="2" charset="-78"/>
              </a:rPr>
              <a:t>اِیّاکُم</a:t>
            </a:r>
            <a:r>
              <a:rPr lang="fa-IR" sz="2400" dirty="0" smtClean="0">
                <a:cs typeface="B Nazanin" panose="00000400000000000000" pitchFamily="2" charset="-78"/>
              </a:rPr>
              <a:t> </a:t>
            </a:r>
            <a:r>
              <a:rPr lang="fa-IR" sz="2400" dirty="0" err="1">
                <a:cs typeface="B Nazanin" panose="00000400000000000000" pitchFamily="2" charset="-78"/>
              </a:rPr>
              <a:t>اَن</a:t>
            </a:r>
            <a:r>
              <a:rPr lang="fa-IR" sz="2400" dirty="0">
                <a:cs typeface="B Nazanin" panose="00000400000000000000" pitchFamily="2" charset="-78"/>
              </a:rPr>
              <a:t> </a:t>
            </a:r>
            <a:r>
              <a:rPr lang="fa-IR" sz="2400" dirty="0" err="1">
                <a:cs typeface="B Nazanin" panose="00000400000000000000" pitchFamily="2" charset="-78"/>
              </a:rPr>
              <a:t>تَستَرضِعُوا</a:t>
            </a:r>
            <a:r>
              <a:rPr lang="fa-IR" sz="2400" dirty="0">
                <a:cs typeface="B Nazanin" panose="00000400000000000000" pitchFamily="2" charset="-78"/>
              </a:rPr>
              <a:t> </a:t>
            </a:r>
            <a:r>
              <a:rPr lang="fa-IR" sz="2400" dirty="0" err="1">
                <a:cs typeface="B Nazanin" panose="00000400000000000000" pitchFamily="2" charset="-78"/>
              </a:rPr>
              <a:t>الحمَقاءَ</a:t>
            </a:r>
            <a:r>
              <a:rPr lang="fa-IR" sz="2400" dirty="0">
                <a:cs typeface="B Nazanin" panose="00000400000000000000" pitchFamily="2" charset="-78"/>
              </a:rPr>
              <a:t>، </a:t>
            </a:r>
            <a:r>
              <a:rPr lang="fa-IR" sz="2400" dirty="0" err="1">
                <a:cs typeface="B Nazanin" panose="00000400000000000000" pitchFamily="2" charset="-78"/>
              </a:rPr>
              <a:t>َفاِنَّ</a:t>
            </a:r>
            <a:r>
              <a:rPr lang="fa-IR" sz="2400" dirty="0">
                <a:cs typeface="B Nazanin" panose="00000400000000000000" pitchFamily="2" charset="-78"/>
              </a:rPr>
              <a:t> </a:t>
            </a:r>
            <a:r>
              <a:rPr lang="fa-IR" sz="2400" dirty="0" err="1">
                <a:cs typeface="B Nazanin" panose="00000400000000000000" pitchFamily="2" charset="-78"/>
              </a:rPr>
              <a:t>اللّبَنَ</a:t>
            </a:r>
            <a:r>
              <a:rPr lang="fa-IR" sz="2400" dirty="0">
                <a:cs typeface="B Nazanin" panose="00000400000000000000" pitchFamily="2" charset="-78"/>
              </a:rPr>
              <a:t> </a:t>
            </a:r>
            <a:r>
              <a:rPr lang="fa-IR" sz="2400" dirty="0" err="1">
                <a:cs typeface="B Nazanin" panose="00000400000000000000" pitchFamily="2" charset="-78"/>
              </a:rPr>
              <a:t>یُنشِئُهُ</a:t>
            </a:r>
            <a:r>
              <a:rPr lang="fa-IR" sz="2400" dirty="0">
                <a:cs typeface="B Nazanin" panose="00000400000000000000" pitchFamily="2" charset="-78"/>
              </a:rPr>
              <a:t> </a:t>
            </a:r>
            <a:r>
              <a:rPr lang="fa-IR" sz="2400" dirty="0" err="1" smtClean="0">
                <a:cs typeface="B Nazanin" panose="00000400000000000000" pitchFamily="2" charset="-78"/>
              </a:rPr>
              <a:t>عَلَیهِ</a:t>
            </a:r>
            <a:endParaRPr lang="fa-IR" dirty="0" smtClean="0">
              <a:solidFill>
                <a:schemeClr val="tx1"/>
              </a:solidFill>
              <a:cs typeface="B Nazanin" panose="00000400000000000000" pitchFamily="2" charset="-78"/>
            </a:endParaRPr>
          </a:p>
          <a:p>
            <a:pPr lvl="2"/>
            <a:r>
              <a:rPr lang="fa-IR" sz="2400" dirty="0" smtClean="0">
                <a:solidFill>
                  <a:schemeClr val="tx1"/>
                </a:solidFill>
                <a:cs typeface="B Nazanin" panose="00000400000000000000" pitchFamily="2" charset="-78"/>
              </a:rPr>
              <a:t>مبادا </a:t>
            </a:r>
            <a:r>
              <a:rPr lang="fa-IR" sz="2400" dirty="0">
                <a:solidFill>
                  <a:schemeClr val="tx1"/>
                </a:solidFill>
                <a:cs typeface="B Nazanin" panose="00000400000000000000" pitchFamily="2" charset="-78"/>
              </a:rPr>
              <a:t>برای شیردادن به فرزند خود از زن احمق استفاده کنید زیرا شیر پایه و اساس رشد و تربیت فرزند </a:t>
            </a:r>
            <a:r>
              <a:rPr lang="fa-IR" sz="2400" dirty="0">
                <a:cs typeface="B Nazanin" panose="00000400000000000000" pitchFamily="2" charset="-78"/>
              </a:rPr>
              <a:t>است</a:t>
            </a:r>
            <a:r>
              <a:rPr lang="fa-IR" sz="2000" dirty="0">
                <a:cs typeface="B Nazanin" panose="00000400000000000000" pitchFamily="2" charset="-78"/>
              </a:rPr>
              <a:t>(</a:t>
            </a:r>
            <a:r>
              <a:rPr lang="fa-IR" sz="2000" dirty="0" err="1">
                <a:cs typeface="B Nazanin" panose="00000400000000000000" pitchFamily="2" charset="-78"/>
              </a:rPr>
              <a:t>مستدرک</a:t>
            </a:r>
            <a:r>
              <a:rPr lang="fa-IR" sz="2000" dirty="0">
                <a:cs typeface="B Nazanin" panose="00000400000000000000" pitchFamily="2" charset="-78"/>
              </a:rPr>
              <a:t> </a:t>
            </a:r>
            <a:r>
              <a:rPr lang="fa-IR" sz="2000" dirty="0" err="1">
                <a:cs typeface="B Nazanin" panose="00000400000000000000" pitchFamily="2" charset="-78"/>
              </a:rPr>
              <a:t>الوسائل</a:t>
            </a:r>
            <a:r>
              <a:rPr lang="fa-IR" sz="2000" dirty="0">
                <a:cs typeface="B Nazanin" panose="00000400000000000000" pitchFamily="2" charset="-78"/>
              </a:rPr>
              <a:t>- جلد 15) </a:t>
            </a:r>
            <a:endParaRPr lang="fa-IR" sz="2400" dirty="0" smtClean="0">
              <a:solidFill>
                <a:schemeClr val="tx1"/>
              </a:solidFill>
              <a:cs typeface="B Nazanin" panose="00000400000000000000" pitchFamily="2" charset="-78"/>
            </a:endParaRPr>
          </a:p>
          <a:p>
            <a:pPr lvl="1"/>
            <a:r>
              <a:rPr lang="fa-IR" dirty="0" err="1">
                <a:cs typeface="B Nazanin" panose="00000400000000000000" pitchFamily="2" charset="-78"/>
              </a:rPr>
              <a:t>وَقَوُّا</a:t>
            </a:r>
            <a:r>
              <a:rPr lang="fa-IR" dirty="0">
                <a:cs typeface="B Nazanin" panose="00000400000000000000" pitchFamily="2" charset="-78"/>
              </a:rPr>
              <a:t> </a:t>
            </a:r>
            <a:r>
              <a:rPr lang="fa-IR" dirty="0" err="1">
                <a:cs typeface="B Nazanin" panose="00000400000000000000" pitchFamily="2" charset="-78"/>
              </a:rPr>
              <a:t>اَولادَکُم</a:t>
            </a:r>
            <a:r>
              <a:rPr lang="fa-IR" dirty="0">
                <a:cs typeface="B Nazanin" panose="00000400000000000000" pitchFamily="2" charset="-78"/>
              </a:rPr>
              <a:t> </a:t>
            </a:r>
            <a:r>
              <a:rPr lang="fa-IR" dirty="0" err="1">
                <a:cs typeface="B Nazanin" panose="00000400000000000000" pitchFamily="2" charset="-78"/>
              </a:rPr>
              <a:t>لَبَن</a:t>
            </a:r>
            <a:r>
              <a:rPr lang="fa-IR" dirty="0">
                <a:cs typeface="B Nazanin" panose="00000400000000000000" pitchFamily="2" charset="-78"/>
              </a:rPr>
              <a:t> </a:t>
            </a:r>
            <a:r>
              <a:rPr lang="fa-IR" dirty="0" err="1">
                <a:cs typeface="B Nazanin" panose="00000400000000000000" pitchFamily="2" charset="-78"/>
              </a:rPr>
              <a:t>البَغِیَّة</a:t>
            </a:r>
            <a:r>
              <a:rPr lang="fa-IR" dirty="0">
                <a:cs typeface="B Nazanin" panose="00000400000000000000" pitchFamily="2" charset="-78"/>
              </a:rPr>
              <a:t> </a:t>
            </a:r>
            <a:r>
              <a:rPr lang="fa-IR" dirty="0" err="1">
                <a:cs typeface="B Nazanin" panose="00000400000000000000" pitchFamily="2" charset="-78"/>
              </a:rPr>
              <a:t>وَ</a:t>
            </a:r>
            <a:r>
              <a:rPr lang="fa-IR" dirty="0">
                <a:cs typeface="B Nazanin" panose="00000400000000000000" pitchFamily="2" charset="-78"/>
              </a:rPr>
              <a:t> </a:t>
            </a:r>
            <a:r>
              <a:rPr lang="fa-IR" dirty="0" err="1">
                <a:cs typeface="B Nazanin" panose="00000400000000000000" pitchFamily="2" charset="-78"/>
              </a:rPr>
              <a:t>المَجنُونَة،فَاِنَّ</a:t>
            </a:r>
            <a:r>
              <a:rPr lang="fa-IR" dirty="0">
                <a:cs typeface="B Nazanin" panose="00000400000000000000" pitchFamily="2" charset="-78"/>
              </a:rPr>
              <a:t> </a:t>
            </a:r>
            <a:r>
              <a:rPr lang="fa-IR" dirty="0" err="1">
                <a:cs typeface="B Nazanin" panose="00000400000000000000" pitchFamily="2" charset="-78"/>
              </a:rPr>
              <a:t>اللَّبَنَی</a:t>
            </a:r>
            <a:r>
              <a:rPr lang="fa-IR" dirty="0">
                <a:cs typeface="B Nazanin" panose="00000400000000000000" pitchFamily="2" charset="-78"/>
              </a:rPr>
              <a:t> </a:t>
            </a:r>
            <a:r>
              <a:rPr lang="fa-IR" dirty="0" err="1">
                <a:cs typeface="B Nazanin" panose="00000400000000000000" pitchFamily="2" charset="-78"/>
              </a:rPr>
              <a:t>یَعدی</a:t>
            </a:r>
            <a:endParaRPr lang="fa-IR" dirty="0">
              <a:cs typeface="B Nazanin" panose="00000400000000000000" pitchFamily="2" charset="-78"/>
            </a:endParaRPr>
          </a:p>
          <a:p>
            <a:pPr lvl="2"/>
            <a:r>
              <a:rPr lang="fa-IR" sz="2400" dirty="0" smtClean="0">
                <a:cs typeface="B Nazanin" panose="00000400000000000000" pitchFamily="2" charset="-78"/>
              </a:rPr>
              <a:t>از </a:t>
            </a:r>
            <a:r>
              <a:rPr lang="fa-IR" sz="2400" dirty="0">
                <a:cs typeface="B Nazanin" panose="00000400000000000000" pitchFamily="2" charset="-78"/>
              </a:rPr>
              <a:t>شیردادن زن </a:t>
            </a:r>
            <a:r>
              <a:rPr lang="fa-IR" sz="2400" dirty="0" err="1">
                <a:cs typeface="B Nazanin" panose="00000400000000000000" pitchFamily="2" charset="-78"/>
              </a:rPr>
              <a:t>بدکاره</a:t>
            </a:r>
            <a:r>
              <a:rPr lang="fa-IR" sz="2400" dirty="0">
                <a:cs typeface="B Nazanin" panose="00000400000000000000" pitchFamily="2" charset="-78"/>
              </a:rPr>
              <a:t> و دیوانه برای فرزندانتان پرهیز کنید، زیرا شیر اثر خود را می گذارد</a:t>
            </a:r>
            <a:r>
              <a:rPr lang="fa-IR" sz="2400" dirty="0" smtClean="0">
                <a:cs typeface="B Nazanin" panose="00000400000000000000" pitchFamily="2" charset="-78"/>
              </a:rPr>
              <a:t>. </a:t>
            </a:r>
            <a:r>
              <a:rPr lang="fa-IR" sz="2000" dirty="0" smtClean="0">
                <a:cs typeface="B Nazanin" panose="00000400000000000000" pitchFamily="2" charset="-78"/>
              </a:rPr>
              <a:t>(</a:t>
            </a:r>
            <a:r>
              <a:rPr lang="fa-IR" sz="2000" dirty="0" err="1">
                <a:cs typeface="B Nazanin" panose="00000400000000000000" pitchFamily="2" charset="-78"/>
              </a:rPr>
              <a:t>دُرَرُ</a:t>
            </a:r>
            <a:r>
              <a:rPr lang="fa-IR" sz="2000" dirty="0">
                <a:cs typeface="B Nazanin" panose="00000400000000000000" pitchFamily="2" charset="-78"/>
              </a:rPr>
              <a:t> </a:t>
            </a:r>
            <a:r>
              <a:rPr lang="fa-IR" sz="2000" dirty="0" err="1">
                <a:cs typeface="B Nazanin" panose="00000400000000000000" pitchFamily="2" charset="-78"/>
              </a:rPr>
              <a:t>الاخبار</a:t>
            </a:r>
            <a:r>
              <a:rPr lang="fa-IR" sz="2000" dirty="0">
                <a:cs typeface="B Nazanin" panose="00000400000000000000" pitchFamily="2" charset="-78"/>
              </a:rPr>
              <a:t>- جلد 2</a:t>
            </a:r>
            <a:r>
              <a:rPr lang="fa-IR" sz="2000" dirty="0" smtClean="0">
                <a:cs typeface="B Nazanin" panose="00000400000000000000" pitchFamily="2" charset="-78"/>
              </a:rPr>
              <a:t>)</a:t>
            </a:r>
          </a:p>
          <a:p>
            <a:r>
              <a:rPr lang="fa-IR" sz="3200" dirty="0">
                <a:solidFill>
                  <a:srgbClr val="7030A0"/>
                </a:solidFill>
                <a:cs typeface="B Nazanin" panose="00000400000000000000" pitchFamily="2" charset="-78"/>
              </a:rPr>
              <a:t> </a:t>
            </a:r>
            <a:r>
              <a:rPr lang="fa-IR" sz="3200" b="1" dirty="0">
                <a:solidFill>
                  <a:srgbClr val="7030A0"/>
                </a:solidFill>
                <a:cs typeface="B Nazanin" panose="00000400000000000000" pitchFamily="2" charset="-78"/>
              </a:rPr>
              <a:t>حضرت امام صادق علیه </a:t>
            </a:r>
            <a:r>
              <a:rPr lang="fa-IR" sz="3200" b="1" dirty="0" err="1" smtClean="0">
                <a:solidFill>
                  <a:srgbClr val="7030A0"/>
                </a:solidFill>
                <a:cs typeface="B Nazanin" panose="00000400000000000000" pitchFamily="2" charset="-78"/>
              </a:rPr>
              <a:t>السلام</a:t>
            </a:r>
            <a:endParaRPr lang="fa-IR" dirty="0">
              <a:cs typeface="B Nazanin" panose="00000400000000000000" pitchFamily="2" charset="-78"/>
            </a:endParaRPr>
          </a:p>
          <a:p>
            <a:pPr lvl="1"/>
            <a:r>
              <a:rPr lang="fa-IR" dirty="0" err="1">
                <a:cs typeface="B Nazanin" panose="00000400000000000000" pitchFamily="2" charset="-78"/>
              </a:rPr>
              <a:t>رِضاعُ</a:t>
            </a:r>
            <a:r>
              <a:rPr lang="fa-IR" dirty="0">
                <a:cs typeface="B Nazanin" panose="00000400000000000000" pitchFamily="2" charset="-78"/>
              </a:rPr>
              <a:t> </a:t>
            </a:r>
            <a:r>
              <a:rPr lang="fa-IR" dirty="0" err="1">
                <a:cs typeface="B Nazanin" panose="00000400000000000000" pitchFamily="2" charset="-78"/>
              </a:rPr>
              <a:t>الیَهُودّیة</a:t>
            </a:r>
            <a:r>
              <a:rPr lang="fa-IR" dirty="0">
                <a:cs typeface="B Nazanin" panose="00000400000000000000" pitchFamily="2" charset="-78"/>
              </a:rPr>
              <a:t> و </a:t>
            </a:r>
            <a:r>
              <a:rPr lang="fa-IR" dirty="0" err="1">
                <a:cs typeface="B Nazanin" panose="00000400000000000000" pitchFamily="2" charset="-78"/>
              </a:rPr>
              <a:t>النصرانیةّ</a:t>
            </a:r>
            <a:r>
              <a:rPr lang="fa-IR" dirty="0">
                <a:cs typeface="B Nazanin" panose="00000400000000000000" pitchFamily="2" charset="-78"/>
              </a:rPr>
              <a:t> </a:t>
            </a:r>
            <a:r>
              <a:rPr lang="fa-IR" dirty="0" err="1">
                <a:cs typeface="B Nazanin" panose="00000400000000000000" pitchFamily="2" charset="-78"/>
              </a:rPr>
              <a:t>اَحَبُّ</a:t>
            </a:r>
            <a:r>
              <a:rPr lang="fa-IR" dirty="0">
                <a:cs typeface="B Nazanin" panose="00000400000000000000" pitchFamily="2" charset="-78"/>
              </a:rPr>
              <a:t> </a:t>
            </a:r>
            <a:r>
              <a:rPr lang="fa-IR" dirty="0" err="1">
                <a:cs typeface="B Nazanin" panose="00000400000000000000" pitchFamily="2" charset="-78"/>
              </a:rPr>
              <a:t>اِلَیَّ</a:t>
            </a:r>
            <a:r>
              <a:rPr lang="fa-IR" dirty="0">
                <a:cs typeface="B Nazanin" panose="00000400000000000000" pitchFamily="2" charset="-78"/>
              </a:rPr>
              <a:t> </a:t>
            </a:r>
            <a:r>
              <a:rPr lang="fa-IR" dirty="0" err="1">
                <a:cs typeface="B Nazanin" panose="00000400000000000000" pitchFamily="2" charset="-78"/>
              </a:rPr>
              <a:t>مِن</a:t>
            </a:r>
            <a:r>
              <a:rPr lang="fa-IR" dirty="0">
                <a:cs typeface="B Nazanin" panose="00000400000000000000" pitchFamily="2" charset="-78"/>
              </a:rPr>
              <a:t> </a:t>
            </a:r>
            <a:r>
              <a:rPr lang="fa-IR" dirty="0" err="1">
                <a:cs typeface="B Nazanin" panose="00000400000000000000" pitchFamily="2" charset="-78"/>
              </a:rPr>
              <a:t>رِضاعِ</a:t>
            </a:r>
            <a:r>
              <a:rPr lang="fa-IR" dirty="0">
                <a:cs typeface="B Nazanin" panose="00000400000000000000" pitchFamily="2" charset="-78"/>
              </a:rPr>
              <a:t> </a:t>
            </a:r>
            <a:r>
              <a:rPr lang="fa-IR" dirty="0" err="1">
                <a:cs typeface="B Nazanin" panose="00000400000000000000" pitchFamily="2" charset="-78"/>
              </a:rPr>
              <a:t>النّاصِبَّیة</a:t>
            </a:r>
            <a:r>
              <a:rPr lang="fa-IR" dirty="0">
                <a:cs typeface="B Nazanin" panose="00000400000000000000" pitchFamily="2" charset="-78"/>
              </a:rPr>
              <a:t>، </a:t>
            </a:r>
            <a:r>
              <a:rPr lang="fa-IR" dirty="0" err="1">
                <a:cs typeface="B Nazanin" panose="00000400000000000000" pitchFamily="2" charset="-78"/>
              </a:rPr>
              <a:t>فَاحذَرُوا</a:t>
            </a:r>
            <a:r>
              <a:rPr lang="fa-IR" dirty="0">
                <a:cs typeface="B Nazanin" panose="00000400000000000000" pitchFamily="2" charset="-78"/>
              </a:rPr>
              <a:t> </a:t>
            </a:r>
            <a:r>
              <a:rPr lang="fa-IR" dirty="0" err="1">
                <a:cs typeface="B Nazanin" panose="00000400000000000000" pitchFamily="2" charset="-78"/>
              </a:rPr>
              <a:t>النَصّاب</a:t>
            </a:r>
            <a:r>
              <a:rPr lang="fa-IR" dirty="0">
                <a:cs typeface="B Nazanin" panose="00000400000000000000" pitchFamily="2" charset="-78"/>
              </a:rPr>
              <a:t> </a:t>
            </a:r>
            <a:r>
              <a:rPr lang="fa-IR" dirty="0" err="1">
                <a:cs typeface="B Nazanin" panose="00000400000000000000" pitchFamily="2" charset="-78"/>
              </a:rPr>
              <a:t>اَن</a:t>
            </a:r>
            <a:r>
              <a:rPr lang="fa-IR" dirty="0">
                <a:cs typeface="B Nazanin" panose="00000400000000000000" pitchFamily="2" charset="-78"/>
              </a:rPr>
              <a:t> </a:t>
            </a:r>
            <a:r>
              <a:rPr lang="fa-IR" dirty="0" err="1">
                <a:cs typeface="B Nazanin" panose="00000400000000000000" pitchFamily="2" charset="-78"/>
              </a:rPr>
              <a:t>تُظائِروُهُم</a:t>
            </a:r>
            <a:r>
              <a:rPr lang="fa-IR" dirty="0">
                <a:cs typeface="B Nazanin" panose="00000400000000000000" pitchFamily="2" charset="-78"/>
              </a:rPr>
              <a:t> </a:t>
            </a:r>
            <a:endParaRPr lang="fa-IR" dirty="0" smtClean="0">
              <a:cs typeface="B Nazanin" panose="00000400000000000000" pitchFamily="2" charset="-78"/>
            </a:endParaRPr>
          </a:p>
          <a:p>
            <a:pPr lvl="2"/>
            <a:r>
              <a:rPr lang="fa-IR" dirty="0" smtClean="0">
                <a:cs typeface="B Nazanin" panose="00000400000000000000" pitchFamily="2" charset="-78"/>
              </a:rPr>
              <a:t>شیر </a:t>
            </a:r>
            <a:r>
              <a:rPr lang="fa-IR" dirty="0">
                <a:cs typeface="B Nazanin" panose="00000400000000000000" pitchFamily="2" charset="-78"/>
              </a:rPr>
              <a:t>دهنده یهودی و یا نصرانی نزد من </a:t>
            </a:r>
            <a:r>
              <a:rPr lang="fa-IR" dirty="0" err="1">
                <a:cs typeface="B Nazanin" panose="00000400000000000000" pitchFamily="2" charset="-78"/>
              </a:rPr>
              <a:t>بهتراست</a:t>
            </a:r>
            <a:r>
              <a:rPr lang="fa-IR" dirty="0">
                <a:cs typeface="B Nazanin" panose="00000400000000000000" pitchFamily="2" charset="-78"/>
              </a:rPr>
              <a:t> از شیردادن زنان </a:t>
            </a:r>
            <a:r>
              <a:rPr lang="fa-IR" dirty="0" err="1">
                <a:cs typeface="B Nazanin" panose="00000400000000000000" pitchFamily="2" charset="-78"/>
              </a:rPr>
              <a:t>ناصبی</a:t>
            </a:r>
            <a:r>
              <a:rPr lang="fa-IR" dirty="0">
                <a:cs typeface="B Nazanin" panose="00000400000000000000" pitchFamily="2" charset="-78"/>
              </a:rPr>
              <a:t>، پس زنان </a:t>
            </a:r>
            <a:r>
              <a:rPr lang="fa-IR" dirty="0" err="1">
                <a:cs typeface="B Nazanin" panose="00000400000000000000" pitchFamily="2" charset="-78"/>
              </a:rPr>
              <a:t>ناصبی</a:t>
            </a:r>
            <a:r>
              <a:rPr lang="fa-IR" dirty="0">
                <a:cs typeface="B Nazanin" panose="00000400000000000000" pitchFamily="2" charset="-78"/>
              </a:rPr>
              <a:t> را به </a:t>
            </a:r>
            <a:r>
              <a:rPr lang="fa-IR" dirty="0" err="1">
                <a:cs typeface="B Nazanin" panose="00000400000000000000" pitchFamily="2" charset="-78"/>
              </a:rPr>
              <a:t>دایگی</a:t>
            </a:r>
            <a:r>
              <a:rPr lang="fa-IR" dirty="0">
                <a:cs typeface="B Nazanin" panose="00000400000000000000" pitchFamily="2" charset="-78"/>
              </a:rPr>
              <a:t> انتخاب نکنید</a:t>
            </a:r>
            <a:r>
              <a:rPr lang="fa-IR" dirty="0" smtClean="0">
                <a:cs typeface="B Nazanin" panose="00000400000000000000" pitchFamily="2" charset="-78"/>
              </a:rPr>
              <a:t>. </a:t>
            </a:r>
            <a:r>
              <a:rPr lang="fa-IR" sz="2000" dirty="0" smtClean="0">
                <a:cs typeface="B Nazanin" panose="00000400000000000000" pitchFamily="2" charset="-78"/>
              </a:rPr>
              <a:t>(</a:t>
            </a:r>
            <a:r>
              <a:rPr lang="fa-IR" sz="2000" dirty="0" err="1" smtClean="0">
                <a:cs typeface="B Nazanin" panose="00000400000000000000" pitchFamily="2" charset="-78"/>
              </a:rPr>
              <a:t>مستدرک</a:t>
            </a:r>
            <a:r>
              <a:rPr lang="fa-IR" sz="2000" dirty="0" smtClean="0">
                <a:cs typeface="B Nazanin" panose="00000400000000000000" pitchFamily="2" charset="-78"/>
              </a:rPr>
              <a:t> </a:t>
            </a:r>
            <a:r>
              <a:rPr lang="fa-IR" sz="2000" dirty="0" err="1">
                <a:cs typeface="B Nazanin" panose="00000400000000000000" pitchFamily="2" charset="-78"/>
              </a:rPr>
              <a:t>الوسائل</a:t>
            </a:r>
            <a:r>
              <a:rPr lang="fa-IR" sz="2000" dirty="0">
                <a:cs typeface="B Nazanin" panose="00000400000000000000" pitchFamily="2" charset="-78"/>
              </a:rPr>
              <a:t>- جلد 15)</a:t>
            </a:r>
          </a:p>
          <a:p>
            <a:pPr lvl="1"/>
            <a:endParaRPr lang="fa-IR" dirty="0" smtClean="0">
              <a:solidFill>
                <a:schemeClr val="tx1"/>
              </a:solidFill>
              <a:cs typeface="B Nazanin" panose="00000400000000000000" pitchFamily="2" charset="-78"/>
            </a:endParaRPr>
          </a:p>
          <a:p>
            <a:endParaRPr lang="en-US" dirty="0">
              <a:solidFill>
                <a:schemeClr val="tx1"/>
              </a:solidFill>
              <a:cs typeface="B Nazanin" panose="00000400000000000000" pitchFamily="2" charset="-78"/>
            </a:endParaRPr>
          </a:p>
        </p:txBody>
      </p:sp>
      <p:graphicFrame>
        <p:nvGraphicFramePr>
          <p:cNvPr id="2" name="Diagram 1"/>
          <p:cNvGraphicFramePr/>
          <p:nvPr>
            <p:extLst>
              <p:ext uri="{D42A27DB-BD31-4B8C-83A1-F6EECF244321}">
                <p14:modId xmlns:p14="http://schemas.microsoft.com/office/powerpoint/2010/main" val="373386015"/>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031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525962"/>
          </a:xfrm>
        </p:spPr>
        <p:txBody>
          <a:bodyPr/>
          <a:lstStyle/>
          <a:p>
            <a:r>
              <a:rPr lang="fa-IR" sz="3600" b="1" dirty="0">
                <a:cs typeface="B Nazanin" panose="00000400000000000000" pitchFamily="2" charset="-78"/>
              </a:rPr>
              <a:t>امام صادق (ع) فرمودند: </a:t>
            </a:r>
            <a:endParaRPr lang="fa-IR" sz="3600" b="1" dirty="0" smtClean="0">
              <a:cs typeface="B Nazanin" panose="00000400000000000000" pitchFamily="2" charset="-78"/>
            </a:endParaRPr>
          </a:p>
          <a:p>
            <a:pPr lvl="1"/>
            <a:r>
              <a:rPr lang="fa-IR" sz="3200" b="1" dirty="0" smtClean="0">
                <a:cs typeface="B Nazanin" panose="00000400000000000000" pitchFamily="2" charset="-78"/>
              </a:rPr>
              <a:t>مقدار </a:t>
            </a:r>
            <a:r>
              <a:rPr lang="fa-IR" sz="3200" b="1" dirty="0">
                <a:cs typeface="B Nazanin" panose="00000400000000000000" pitchFamily="2" charset="-78"/>
              </a:rPr>
              <a:t>واجب شیردهی، ۲۱ ماه است</a:t>
            </a:r>
            <a:r>
              <a:rPr lang="fa-IR" sz="3200" dirty="0">
                <a:cs typeface="B Nazanin" panose="00000400000000000000" pitchFamily="2" charset="-78"/>
              </a:rPr>
              <a:t>، پس زنی که کمتر از آن شیر دهد، کم گذاشته و کوتاهی کرده است و اگر </a:t>
            </a:r>
            <a:r>
              <a:rPr lang="fa-IR" sz="3200" dirty="0" err="1">
                <a:cs typeface="B Nazanin" panose="00000400000000000000" pitchFamily="2" charset="-78"/>
              </a:rPr>
              <a:t>ارادهٔ</a:t>
            </a:r>
            <a:r>
              <a:rPr lang="fa-IR" sz="3200" dirty="0">
                <a:cs typeface="B Nazanin" panose="00000400000000000000" pitchFamily="2" charset="-78"/>
              </a:rPr>
              <a:t> اتمام دوران شیردهی دارد، </a:t>
            </a:r>
            <a:r>
              <a:rPr lang="fa-IR" sz="3200" u="sng" dirty="0">
                <a:cs typeface="B Nazanin" panose="00000400000000000000" pitchFamily="2" charset="-78"/>
              </a:rPr>
              <a:t>دو سال کامل مطلوب </a:t>
            </a:r>
            <a:r>
              <a:rPr lang="fa-IR" sz="3200" u="sng" dirty="0" smtClean="0">
                <a:cs typeface="B Nazanin" panose="00000400000000000000" pitchFamily="2" charset="-78"/>
              </a:rPr>
              <a:t>است</a:t>
            </a:r>
          </a:p>
          <a:p>
            <a:pPr lvl="1"/>
            <a:r>
              <a:rPr lang="fa-IR" sz="3200" dirty="0">
                <a:cs typeface="B Nazanin" panose="00000400000000000000" pitchFamily="2" charset="-78"/>
              </a:rPr>
              <a:t>زمان شیردهی ۲۱ ماه است، پس کمتر از آن ستمی (جور) بر کودک شمرده می شود</a:t>
            </a:r>
            <a:endParaRPr lang="en-US" sz="3200" dirty="0">
              <a:cs typeface="B Nazanin" panose="00000400000000000000" pitchFamily="2" charset="-78"/>
            </a:endParaRPr>
          </a:p>
        </p:txBody>
      </p:sp>
    </p:spTree>
    <p:extLst>
      <p:ext uri="{BB962C8B-B14F-4D97-AF65-F5344CB8AC3E}">
        <p14:creationId xmlns:p14="http://schemas.microsoft.com/office/powerpoint/2010/main" val="40097214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a-IR" sz="3200" b="1" dirty="0">
                <a:cs typeface="B Nazanin" panose="00000400000000000000" pitchFamily="2" charset="-78"/>
              </a:rPr>
              <a:t>حضرت رسول </a:t>
            </a:r>
            <a:r>
              <a:rPr lang="fa-IR" sz="3200" b="1" dirty="0" err="1">
                <a:cs typeface="B Nazanin" panose="00000400000000000000" pitchFamily="2" charset="-78"/>
              </a:rPr>
              <a:t>اكرم</a:t>
            </a:r>
            <a:r>
              <a:rPr lang="fa-IR" sz="3200" b="1" dirty="0">
                <a:cs typeface="B Nazanin" panose="00000400000000000000" pitchFamily="2" charset="-78"/>
              </a:rPr>
              <a:t> (ص) </a:t>
            </a:r>
            <a:r>
              <a:rPr lang="fa-IR" sz="3200" b="1" dirty="0" smtClean="0">
                <a:cs typeface="B Nazanin" panose="00000400000000000000" pitchFamily="2" charset="-78"/>
              </a:rPr>
              <a:t>فرمود</a:t>
            </a:r>
            <a:r>
              <a:rPr lang="fa-IR" sz="3200" b="1" dirty="0">
                <a:cs typeface="B Nazanin" panose="00000400000000000000" pitchFamily="2" charset="-78"/>
              </a:rPr>
              <a:t>: </a:t>
            </a:r>
            <a:endParaRPr lang="fa-IR" sz="3200" b="1" dirty="0" smtClean="0">
              <a:cs typeface="B Nazanin" panose="00000400000000000000" pitchFamily="2" charset="-78"/>
            </a:endParaRPr>
          </a:p>
          <a:p>
            <a:pPr lvl="1"/>
            <a:r>
              <a:rPr lang="fa-IR" sz="3200" dirty="0" smtClean="0">
                <a:cs typeface="B Nazanin" panose="00000400000000000000" pitchFamily="2" charset="-78"/>
              </a:rPr>
              <a:t>خداوند </a:t>
            </a:r>
            <a:r>
              <a:rPr lang="fa-IR" sz="3200" dirty="0">
                <a:cs typeface="B Nazanin" panose="00000400000000000000" pitchFamily="2" charset="-78"/>
              </a:rPr>
              <a:t>متعال روزی </a:t>
            </a:r>
            <a:r>
              <a:rPr lang="fa-IR" sz="3200" dirty="0" err="1">
                <a:cs typeface="B Nazanin" panose="00000400000000000000" pitchFamily="2" charset="-78"/>
              </a:rPr>
              <a:t>كودك</a:t>
            </a:r>
            <a:r>
              <a:rPr lang="fa-IR" sz="3200" dirty="0">
                <a:cs typeface="B Nazanin" panose="00000400000000000000" pitchFamily="2" charset="-78"/>
              </a:rPr>
              <a:t> را در دو پستان مادر قرار داده است. در بخشی آب و در بخش دیگر غذای او را و از هنگام ولادت </a:t>
            </a:r>
            <a:r>
              <a:rPr lang="fa-IR" sz="3200" dirty="0" err="1">
                <a:cs typeface="B Nazanin" panose="00000400000000000000" pitchFamily="2" charset="-78"/>
              </a:rPr>
              <a:t>كودك</a:t>
            </a:r>
            <a:r>
              <a:rPr lang="fa-IR" sz="3200" dirty="0">
                <a:cs typeface="B Nazanin" panose="00000400000000000000" pitchFamily="2" charset="-78"/>
              </a:rPr>
              <a:t> ، </a:t>
            </a:r>
            <a:r>
              <a:rPr lang="fa-IR" sz="3200" b="1" u="sng" dirty="0">
                <a:cs typeface="B Nazanin" panose="00000400000000000000" pitchFamily="2" charset="-78"/>
              </a:rPr>
              <a:t>به تناسب نیاز هر روز وی، </a:t>
            </a:r>
            <a:r>
              <a:rPr lang="fa-IR" sz="3200" dirty="0">
                <a:cs typeface="B Nazanin" panose="00000400000000000000" pitchFamily="2" charset="-78"/>
              </a:rPr>
              <a:t>روزی متناسب آن روز او را مقرر فرموده است </a:t>
            </a:r>
            <a:endParaRPr lang="en-US" sz="3200" dirty="0">
              <a:cs typeface="B Nazanin" panose="00000400000000000000" pitchFamily="2" charset="-78"/>
            </a:endParaRPr>
          </a:p>
        </p:txBody>
      </p:sp>
    </p:spTree>
    <p:extLst>
      <p:ext uri="{BB962C8B-B14F-4D97-AF65-F5344CB8AC3E}">
        <p14:creationId xmlns:p14="http://schemas.microsoft.com/office/powerpoint/2010/main" val="1776528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990600" y="381000"/>
          <a:ext cx="7467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267" name="Rectangle 3"/>
          <p:cNvSpPr>
            <a:spLocks noGrp="1" noChangeArrowheads="1"/>
          </p:cNvSpPr>
          <p:nvPr>
            <p:ph type="body" idx="1"/>
          </p:nvPr>
        </p:nvSpPr>
        <p:spPr>
          <a:xfrm>
            <a:off x="685800" y="1676400"/>
            <a:ext cx="7608888" cy="4308475"/>
          </a:xfrm>
        </p:spPr>
        <p:txBody>
          <a:bodyPr/>
          <a:lstStyle/>
          <a:p>
            <a:pPr algn="r" rtl="1">
              <a:lnSpc>
                <a:spcPct val="160000"/>
              </a:lnSpc>
            </a:pPr>
            <a:r>
              <a:rPr lang="fa-IR" altLang="en-US" sz="2400" b="1" dirty="0">
                <a:solidFill>
                  <a:schemeClr val="hlink"/>
                </a:solidFill>
                <a:effectLst/>
                <a:cs typeface="B Nazanin" pitchFamily="2" charset="-78"/>
              </a:rPr>
              <a:t>ب</a:t>
            </a:r>
            <a:r>
              <a:rPr lang="ar-SA" altLang="en-US" sz="2400" b="1" dirty="0">
                <a:solidFill>
                  <a:schemeClr val="hlink"/>
                </a:solidFill>
                <a:effectLst/>
                <a:cs typeface="B Nazanin" pitchFamily="2" charset="-78"/>
              </a:rPr>
              <a:t>ودا:</a:t>
            </a:r>
            <a:r>
              <a:rPr lang="ar-SA" altLang="en-US" sz="2400" dirty="0">
                <a:effectLst/>
                <a:cs typeface="B Nazanin" pitchFamily="2" charset="-78"/>
              </a:rPr>
              <a:t> زن پس از زايمان به متا سوق داده ميشود</a:t>
            </a:r>
            <a:r>
              <a:rPr lang="ar-SA" altLang="en-US" sz="2000" dirty="0">
                <a:effectLst/>
                <a:cs typeface="B Nazanin" pitchFamily="2" charset="-78"/>
              </a:rPr>
              <a:t>(عشق ومحبت،تكامل معنوي)</a:t>
            </a:r>
          </a:p>
          <a:p>
            <a:pPr algn="r" rtl="1">
              <a:lnSpc>
                <a:spcPct val="160000"/>
              </a:lnSpc>
            </a:pPr>
            <a:r>
              <a:rPr lang="ar-SA" altLang="en-US" sz="2400" b="1" dirty="0">
                <a:solidFill>
                  <a:schemeClr val="hlink"/>
                </a:solidFill>
                <a:effectLst/>
                <a:cs typeface="B Nazanin" pitchFamily="2" charset="-78"/>
              </a:rPr>
              <a:t>هندو:</a:t>
            </a:r>
            <a:r>
              <a:rPr lang="ar-SA" altLang="en-US" sz="2400" dirty="0">
                <a:effectLst/>
                <a:cs typeface="B Nazanin" pitchFamily="2" charset="-78"/>
              </a:rPr>
              <a:t> شيردادن به شيرخوار مثل شيردادن به كريشناي مقدس است</a:t>
            </a:r>
          </a:p>
          <a:p>
            <a:pPr algn="r" rtl="1">
              <a:lnSpc>
                <a:spcPct val="160000"/>
              </a:lnSpc>
            </a:pPr>
            <a:r>
              <a:rPr lang="ar-SA" altLang="en-US" sz="2400" b="1" dirty="0">
                <a:solidFill>
                  <a:schemeClr val="hlink"/>
                </a:solidFill>
                <a:effectLst/>
                <a:cs typeface="B Nazanin" pitchFamily="2" charset="-78"/>
              </a:rPr>
              <a:t>يهود:</a:t>
            </a:r>
            <a:r>
              <a:rPr lang="ar-SA" altLang="en-US" sz="2400" dirty="0">
                <a:effectLst/>
                <a:cs typeface="B Nazanin" pitchFamily="2" charset="-78"/>
              </a:rPr>
              <a:t> توصيه شيردهي 2 سال ، ومادر متدين كسي است </a:t>
            </a:r>
          </a:p>
          <a:p>
            <a:pPr algn="r" rtl="1">
              <a:lnSpc>
                <a:spcPct val="160000"/>
              </a:lnSpc>
              <a:buClr>
                <a:schemeClr val="tx1"/>
              </a:buClr>
              <a:buFont typeface="Wingdings" pitchFamily="2" charset="2"/>
              <a:buNone/>
            </a:pPr>
            <a:r>
              <a:rPr lang="en-US" altLang="en-US" sz="2400" dirty="0">
                <a:effectLst/>
                <a:cs typeface="B Nazanin" pitchFamily="2" charset="-78"/>
              </a:rPr>
              <a:t>    </a:t>
            </a:r>
            <a:r>
              <a:rPr lang="ar-SA" altLang="en-US" sz="2400" dirty="0">
                <a:effectLst/>
                <a:cs typeface="B Nazanin" pitchFamily="2" charset="-78"/>
              </a:rPr>
              <a:t>كه به شير دادن بعنوان يك وظيفه ديني و طبيعي مي نگرد</a:t>
            </a:r>
          </a:p>
          <a:p>
            <a:pPr algn="r" rtl="1">
              <a:lnSpc>
                <a:spcPct val="160000"/>
              </a:lnSpc>
            </a:pPr>
            <a:r>
              <a:rPr lang="ar-SA" altLang="en-US" sz="2400" b="1" dirty="0">
                <a:solidFill>
                  <a:schemeClr val="hlink"/>
                </a:solidFill>
                <a:effectLst/>
                <a:cs typeface="B Nazanin" pitchFamily="2" charset="-78"/>
              </a:rPr>
              <a:t>مسيح</a:t>
            </a:r>
            <a:r>
              <a:rPr lang="ar-SA" altLang="en-US" sz="2400" b="1" dirty="0">
                <a:cs typeface="B Nazanin" pitchFamily="2" charset="-78"/>
              </a:rPr>
              <a:t>:</a:t>
            </a:r>
            <a:r>
              <a:rPr lang="ar-SA" altLang="en-US" sz="2400" dirty="0">
                <a:effectLst/>
                <a:cs typeface="B Nazanin" pitchFamily="2" charset="-78"/>
              </a:rPr>
              <a:t> رفتن به غار شير مريم جهت افزايش </a:t>
            </a:r>
            <a:r>
              <a:rPr lang="ar-SA" altLang="en-US" sz="2400" dirty="0" smtClean="0">
                <a:effectLst/>
                <a:cs typeface="B Nazanin" pitchFamily="2" charset="-78"/>
              </a:rPr>
              <a:t>شير</a:t>
            </a:r>
            <a:endParaRPr lang="fa-IR" altLang="en-US" sz="2400" dirty="0">
              <a:cs typeface="B Nazanin" pitchFamily="2" charset="-78"/>
            </a:endParaRPr>
          </a:p>
          <a:p>
            <a:pPr algn="r" rtl="1">
              <a:lnSpc>
                <a:spcPct val="160000"/>
              </a:lnSpc>
            </a:pPr>
            <a:r>
              <a:rPr lang="ar-SA" altLang="en-US" sz="2400" b="1" dirty="0" smtClean="0">
                <a:solidFill>
                  <a:schemeClr val="hlink"/>
                </a:solidFill>
                <a:effectLst/>
                <a:cs typeface="B Nazanin" pitchFamily="2" charset="-78"/>
              </a:rPr>
              <a:t>ودر </a:t>
            </a:r>
            <a:r>
              <a:rPr lang="ar-SA" altLang="en-US" sz="2400" b="1" dirty="0">
                <a:solidFill>
                  <a:schemeClr val="hlink"/>
                </a:solidFill>
                <a:effectLst/>
                <a:cs typeface="B Nazanin" pitchFamily="2" charset="-78"/>
              </a:rPr>
              <a:t>انجيل :</a:t>
            </a:r>
            <a:r>
              <a:rPr lang="ar-SA" altLang="en-US" sz="2400" dirty="0">
                <a:effectLst/>
                <a:cs typeface="B Nazanin" pitchFamily="2" charset="-78"/>
              </a:rPr>
              <a:t> مبارك باد به پستانهائي كه به تو شير داده اند</a:t>
            </a:r>
          </a:p>
          <a:p>
            <a:pPr algn="r" rtl="1">
              <a:lnSpc>
                <a:spcPct val="160000"/>
              </a:lnSpc>
            </a:pPr>
            <a:r>
              <a:rPr lang="ar-SA" altLang="en-US" sz="2400" b="1" dirty="0">
                <a:solidFill>
                  <a:schemeClr val="hlink"/>
                </a:solidFill>
                <a:effectLst/>
                <a:cs typeface="B Nazanin" pitchFamily="2" charset="-78"/>
              </a:rPr>
              <a:t>كليساي عصر جديد:</a:t>
            </a:r>
            <a:r>
              <a:rPr lang="ar-SA" altLang="en-US" sz="2400" dirty="0">
                <a:effectLst/>
                <a:cs typeface="B Nazanin" pitchFamily="2" charset="-78"/>
              </a:rPr>
              <a:t> حمايت و تشويق تغذيه با شيرمادر</a:t>
            </a:r>
            <a:r>
              <a:rPr lang="ar-SA" altLang="en-US" sz="2800" dirty="0">
                <a:solidFill>
                  <a:schemeClr val="accent2"/>
                </a:solidFill>
                <a:effectLst/>
                <a:cs typeface="B Nazanin" pitchFamily="2" charset="-78"/>
              </a:rPr>
              <a:t>        </a:t>
            </a:r>
            <a:endParaRPr lang="en-US" altLang="en-US" sz="2800" dirty="0">
              <a:solidFill>
                <a:schemeClr val="accent2"/>
              </a:solidFill>
              <a:effectLst/>
              <a:cs typeface="B Nazanin" pitchFamily="2" charset="-78"/>
            </a:endParaRPr>
          </a:p>
        </p:txBody>
      </p:sp>
    </p:spTree>
    <p:extLst>
      <p:ext uri="{BB962C8B-B14F-4D97-AF65-F5344CB8AC3E}">
        <p14:creationId xmlns:p14="http://schemas.microsoft.com/office/powerpoint/2010/main" val="37932616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46238"/>
            <a:ext cx="8229600" cy="4525962"/>
          </a:xfrm>
        </p:spPr>
        <p:txBody>
          <a:bodyPr/>
          <a:lstStyle/>
          <a:p>
            <a:r>
              <a:rPr lang="fa-IR" dirty="0">
                <a:cs typeface="B Nazanin" panose="00000400000000000000" pitchFamily="2" charset="-78"/>
              </a:rPr>
              <a:t>آیات قرآنی که مستقیما بحث شیرمادر در آنها مطرح شده </a:t>
            </a:r>
            <a:r>
              <a:rPr lang="fa-IR" dirty="0" smtClean="0">
                <a:cs typeface="B Nazanin" panose="00000400000000000000" pitchFamily="2" charset="-78"/>
              </a:rPr>
              <a:t>شامل:</a:t>
            </a:r>
          </a:p>
          <a:p>
            <a:pPr marL="623887" indent="-514350">
              <a:buFont typeface="+mj-lt"/>
              <a:buAutoNum type="arabicPeriod"/>
            </a:pPr>
            <a:r>
              <a:rPr lang="fa-IR" b="1" dirty="0" smtClean="0">
                <a:cs typeface="B Nazanin" panose="00000400000000000000" pitchFamily="2" charset="-78"/>
              </a:rPr>
              <a:t>آیه </a:t>
            </a:r>
            <a:r>
              <a:rPr lang="fa-IR" b="1" dirty="0">
                <a:cs typeface="B Nazanin" panose="00000400000000000000" pitchFamily="2" charset="-78"/>
              </a:rPr>
              <a:t>233 سوره </a:t>
            </a:r>
            <a:r>
              <a:rPr lang="fa-IR" b="1" dirty="0" smtClean="0">
                <a:cs typeface="B Nazanin" panose="00000400000000000000" pitchFamily="2" charset="-78"/>
              </a:rPr>
              <a:t>بقره</a:t>
            </a:r>
            <a:endParaRPr lang="fa-IR" b="1" dirty="0">
              <a:cs typeface="B Nazanin" panose="00000400000000000000" pitchFamily="2" charset="-78"/>
            </a:endParaRPr>
          </a:p>
          <a:p>
            <a:pPr marL="623887" indent="-514350">
              <a:buFont typeface="+mj-lt"/>
              <a:buAutoNum type="arabicPeriod"/>
            </a:pPr>
            <a:r>
              <a:rPr lang="fa-IR" b="1" dirty="0" smtClean="0">
                <a:cs typeface="B Nazanin" panose="00000400000000000000" pitchFamily="2" charset="-78"/>
              </a:rPr>
              <a:t>آیه </a:t>
            </a:r>
            <a:r>
              <a:rPr lang="fa-IR" b="1" dirty="0">
                <a:cs typeface="B Nazanin" panose="00000400000000000000" pitchFamily="2" charset="-78"/>
              </a:rPr>
              <a:t>15 سوره </a:t>
            </a:r>
            <a:r>
              <a:rPr lang="fa-IR" b="1" dirty="0" err="1">
                <a:cs typeface="B Nazanin" panose="00000400000000000000" pitchFamily="2" charset="-78"/>
              </a:rPr>
              <a:t>احقاف</a:t>
            </a:r>
            <a:r>
              <a:rPr lang="fa-IR" b="1" dirty="0">
                <a:cs typeface="B Nazanin" panose="00000400000000000000" pitchFamily="2" charset="-78"/>
              </a:rPr>
              <a:t> </a:t>
            </a:r>
          </a:p>
          <a:p>
            <a:pPr marL="623887" indent="-514350">
              <a:buFont typeface="+mj-lt"/>
              <a:buAutoNum type="arabicPeriod"/>
            </a:pPr>
            <a:r>
              <a:rPr lang="fa-IR" b="1" dirty="0" smtClean="0">
                <a:cs typeface="B Nazanin" panose="00000400000000000000" pitchFamily="2" charset="-78"/>
              </a:rPr>
              <a:t>آیه </a:t>
            </a:r>
            <a:r>
              <a:rPr lang="fa-IR" b="1" dirty="0">
                <a:cs typeface="B Nazanin" panose="00000400000000000000" pitchFamily="2" charset="-78"/>
              </a:rPr>
              <a:t>14 سوره لقمان </a:t>
            </a:r>
          </a:p>
          <a:p>
            <a:pPr marL="623887" indent="-514350">
              <a:buFont typeface="+mj-lt"/>
              <a:buAutoNum type="arabicPeriod"/>
            </a:pPr>
            <a:r>
              <a:rPr lang="fa-IR" b="1" dirty="0" smtClean="0">
                <a:cs typeface="B Nazanin" panose="00000400000000000000" pitchFamily="2" charset="-78"/>
              </a:rPr>
              <a:t>آیه </a:t>
            </a:r>
            <a:r>
              <a:rPr lang="fa-IR" b="1" dirty="0">
                <a:cs typeface="B Nazanin" panose="00000400000000000000" pitchFamily="2" charset="-78"/>
              </a:rPr>
              <a:t>23 سوره </a:t>
            </a:r>
            <a:r>
              <a:rPr lang="fa-IR" b="1" dirty="0" smtClean="0">
                <a:cs typeface="B Nazanin" panose="00000400000000000000" pitchFamily="2" charset="-78"/>
              </a:rPr>
              <a:t>نساء</a:t>
            </a:r>
            <a:endParaRPr lang="fa-IR" b="1" dirty="0">
              <a:cs typeface="B Nazanin" panose="00000400000000000000" pitchFamily="2" charset="-78"/>
            </a:endParaRPr>
          </a:p>
          <a:p>
            <a:pPr marL="623887" indent="-514350">
              <a:buFont typeface="+mj-lt"/>
              <a:buAutoNum type="arabicPeriod"/>
            </a:pPr>
            <a:r>
              <a:rPr lang="fa-IR" b="1" dirty="0" smtClean="0">
                <a:cs typeface="B Nazanin" panose="00000400000000000000" pitchFamily="2" charset="-78"/>
              </a:rPr>
              <a:t>آیه </a:t>
            </a:r>
            <a:r>
              <a:rPr lang="fa-IR" b="1" dirty="0">
                <a:cs typeface="B Nazanin" panose="00000400000000000000" pitchFamily="2" charset="-78"/>
              </a:rPr>
              <a:t>6 سوره طلاق</a:t>
            </a:r>
          </a:p>
          <a:p>
            <a:pPr marL="623887" indent="-514350">
              <a:buFont typeface="+mj-lt"/>
              <a:buAutoNum type="arabicPeriod"/>
            </a:pPr>
            <a:r>
              <a:rPr lang="fa-IR" b="1" dirty="0" smtClean="0">
                <a:cs typeface="B Nazanin" panose="00000400000000000000" pitchFamily="2" charset="-78"/>
              </a:rPr>
              <a:t>آیه </a:t>
            </a:r>
            <a:r>
              <a:rPr lang="fa-IR" b="1" dirty="0">
                <a:cs typeface="B Nazanin" panose="00000400000000000000" pitchFamily="2" charset="-78"/>
              </a:rPr>
              <a:t>2 سوره حج</a:t>
            </a:r>
          </a:p>
          <a:p>
            <a:pPr marL="623887" indent="-514350">
              <a:buFont typeface="+mj-lt"/>
              <a:buAutoNum type="arabicPeriod"/>
            </a:pPr>
            <a:r>
              <a:rPr lang="fa-IR" b="1" dirty="0" smtClean="0">
                <a:cs typeface="B Nazanin" panose="00000400000000000000" pitchFamily="2" charset="-78"/>
              </a:rPr>
              <a:t>آیه </a:t>
            </a:r>
            <a:r>
              <a:rPr lang="fa-IR" b="1" dirty="0">
                <a:cs typeface="B Nazanin" panose="00000400000000000000" pitchFamily="2" charset="-78"/>
              </a:rPr>
              <a:t>7 سوره قصص </a:t>
            </a:r>
          </a:p>
          <a:p>
            <a:pPr marL="623887" indent="-514350">
              <a:buFont typeface="+mj-lt"/>
              <a:buAutoNum type="arabicPeriod"/>
            </a:pPr>
            <a:r>
              <a:rPr lang="fa-IR" b="1" dirty="0" smtClean="0">
                <a:cs typeface="B Nazanin" panose="00000400000000000000" pitchFamily="2" charset="-78"/>
              </a:rPr>
              <a:t>آیه </a:t>
            </a:r>
            <a:r>
              <a:rPr lang="fa-IR" b="1" dirty="0">
                <a:cs typeface="B Nazanin" panose="00000400000000000000" pitchFamily="2" charset="-78"/>
              </a:rPr>
              <a:t>12 سوره قصص</a:t>
            </a:r>
            <a:r>
              <a:rPr lang="fa-IR" dirty="0">
                <a:cs typeface="B Nazanin" panose="00000400000000000000" pitchFamily="2" charset="-78"/>
              </a:rPr>
              <a:t> </a:t>
            </a:r>
          </a:p>
        </p:txBody>
      </p:sp>
      <p:graphicFrame>
        <p:nvGraphicFramePr>
          <p:cNvPr id="4" name="Diagram 3"/>
          <p:cNvGraphicFramePr/>
          <p:nvPr>
            <p:extLst>
              <p:ext uri="{D42A27DB-BD31-4B8C-83A1-F6EECF244321}">
                <p14:modId xmlns:p14="http://schemas.microsoft.com/office/powerpoint/2010/main" val="2606025573"/>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72707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610000" y="1681063"/>
            <a:ext cx="1800200" cy="276999"/>
          </a:xfrm>
          <a:prstGeom prst="rect">
            <a:avLst/>
          </a:prstGeom>
          <a:noFill/>
        </p:spPr>
        <p:txBody>
          <a:bodyPr wrap="square" rtlCol="1">
            <a:spAutoFit/>
          </a:bodyPr>
          <a:lstStyle/>
          <a:p>
            <a:pPr algn="ctr" fontAlgn="base">
              <a:spcBef>
                <a:spcPct val="0"/>
              </a:spcBef>
              <a:spcAft>
                <a:spcPct val="0"/>
              </a:spcAft>
            </a:pPr>
            <a:r>
              <a:rPr lang="fa-IR" sz="1200" dirty="0" smtClean="0">
                <a:solidFill>
                  <a:srgbClr val="0070C0"/>
                </a:solidFill>
                <a:latin typeface="Arial" pitchFamily="34" charset="0"/>
                <a:cs typeface="B Titr" pitchFamily="2" charset="-78"/>
              </a:rPr>
              <a:t>اداره  سلامت  کودکان</a:t>
            </a:r>
            <a:endParaRPr lang="fa-IR" sz="1200" dirty="0">
              <a:solidFill>
                <a:srgbClr val="0070C0"/>
              </a:solidFill>
              <a:latin typeface="Arial" pitchFamily="34" charset="0"/>
              <a:cs typeface="B Titr" pitchFamily="2" charset="-78"/>
            </a:endParaRPr>
          </a:p>
        </p:txBody>
      </p:sp>
      <p:pic>
        <p:nvPicPr>
          <p:cNvPr id="5" name="Picture 4" descr="ACD Wallpaper.bmp"/>
          <p:cNvPicPr>
            <a:picLocks noChangeAspect="1"/>
          </p:cNvPicPr>
          <p:nvPr/>
        </p:nvPicPr>
        <p:blipFill>
          <a:blip r:embed="rId3" cstate="print">
            <a:clrChange>
              <a:clrFrom>
                <a:srgbClr val="FFFFFF"/>
              </a:clrFrom>
              <a:clrTo>
                <a:srgbClr val="FFFFFF">
                  <a:alpha val="0"/>
                </a:srgbClr>
              </a:clrTo>
            </a:clrChange>
            <a:duotone>
              <a:schemeClr val="accent1">
                <a:shade val="45000"/>
                <a:satMod val="135000"/>
              </a:schemeClr>
              <a:prstClr val="white"/>
            </a:duotone>
          </a:blip>
          <a:srcRect b="17836"/>
          <a:stretch>
            <a:fillRect/>
          </a:stretch>
        </p:blipFill>
        <p:spPr>
          <a:xfrm>
            <a:off x="1143000" y="1447800"/>
            <a:ext cx="7069193" cy="2057400"/>
          </a:xfrm>
          <a:prstGeom prst="rect">
            <a:avLst/>
          </a:prstGeom>
        </p:spPr>
      </p:pic>
      <p:sp>
        <p:nvSpPr>
          <p:cNvPr id="4" name="Text Box 7"/>
          <p:cNvSpPr txBox="1">
            <a:spLocks noChangeArrowheads="1"/>
          </p:cNvSpPr>
          <p:nvPr/>
        </p:nvSpPr>
        <p:spPr bwMode="auto">
          <a:xfrm>
            <a:off x="696257" y="3795133"/>
            <a:ext cx="8286808" cy="523220"/>
          </a:xfrm>
          <a:prstGeom prst="rect">
            <a:avLst/>
          </a:prstGeom>
          <a:ln>
            <a:noFill/>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rtl="1" fontAlgn="base">
              <a:spcBef>
                <a:spcPct val="0"/>
              </a:spcBef>
              <a:spcAft>
                <a:spcPct val="0"/>
              </a:spcAft>
            </a:pPr>
            <a:r>
              <a:rPr kumimoji="1" lang="ar-SA" sz="2800" b="1" dirty="0">
                <a:solidFill>
                  <a:prstClr val="black"/>
                </a:solidFill>
                <a:latin typeface="Times New Roman" pitchFamily="18" charset="0"/>
                <a:cs typeface="B Nazanin" pitchFamily="2" charset="-78"/>
              </a:rPr>
              <a:t> </a:t>
            </a:r>
            <a:r>
              <a:rPr lang="ar-SA" sz="2800" b="1" dirty="0" smtClean="0">
                <a:cs typeface="B Nazanin" pitchFamily="2" charset="-78"/>
              </a:rPr>
              <a:t>مادران فرزندان خود را دو سال تمام شیر مى دهند</a:t>
            </a:r>
            <a:r>
              <a:rPr lang="fa-IR" sz="2800" b="1" dirty="0" smtClean="0">
                <a:cs typeface="B Nazanin" pitchFamily="2" charset="-78"/>
              </a:rPr>
              <a:t>...</a:t>
            </a:r>
            <a:endParaRPr kumimoji="1" lang="en-US" sz="2800" b="1" dirty="0">
              <a:solidFill>
                <a:prstClr val="black"/>
              </a:solidFill>
              <a:latin typeface="Times New Roman" pitchFamily="18" charset="0"/>
              <a:cs typeface="B Nazanin" pitchFamily="2" charset="-78"/>
            </a:endParaRPr>
          </a:p>
        </p:txBody>
      </p:sp>
      <p:sp>
        <p:nvSpPr>
          <p:cNvPr id="2" name="TextBox 1"/>
          <p:cNvSpPr txBox="1"/>
          <p:nvPr/>
        </p:nvSpPr>
        <p:spPr>
          <a:xfrm>
            <a:off x="819834" y="2336354"/>
            <a:ext cx="646331" cy="646331"/>
          </a:xfrm>
          <a:prstGeom prst="rect">
            <a:avLst/>
          </a:prstGeom>
          <a:noFill/>
        </p:spPr>
        <p:txBody>
          <a:bodyPr wrap="none" rtlCol="0">
            <a:spAutoFit/>
          </a:bodyPr>
          <a:lstStyle/>
          <a:p>
            <a:r>
              <a:rPr lang="en-US" sz="3600" b="1" dirty="0" smtClean="0">
                <a:solidFill>
                  <a:schemeClr val="accent1">
                    <a:lumMod val="75000"/>
                  </a:schemeClr>
                </a:solidFill>
              </a:rPr>
              <a:t>…</a:t>
            </a:r>
            <a:endParaRPr lang="en-US" sz="3600" b="1" dirty="0">
              <a:solidFill>
                <a:schemeClr val="accent1">
                  <a:lumMod val="75000"/>
                </a:schemeClr>
              </a:solidFill>
            </a:endParaRPr>
          </a:p>
        </p:txBody>
      </p:sp>
    </p:spTree>
    <p:extLst>
      <p:ext uri="{BB962C8B-B14F-4D97-AF65-F5344CB8AC3E}">
        <p14:creationId xmlns:p14="http://schemas.microsoft.com/office/powerpoint/2010/main" val="4728050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371600"/>
            <a:ext cx="8229600" cy="4525962"/>
          </a:xfrm>
        </p:spPr>
        <p:txBody>
          <a:bodyPr/>
          <a:lstStyle/>
          <a:p>
            <a:r>
              <a:rPr lang="fa-IR" dirty="0" smtClean="0">
                <a:cs typeface="B Nazanin" panose="00000400000000000000" pitchFamily="2" charset="-78"/>
              </a:rPr>
              <a:t>ادامه ترجمه آیه 233 سوره بقره:</a:t>
            </a:r>
          </a:p>
          <a:p>
            <a:pPr lvl="1"/>
            <a:r>
              <a:rPr lang="fa-IR" dirty="0" smtClean="0">
                <a:cs typeface="B Nazanin" panose="00000400000000000000" pitchFamily="2" charset="-78"/>
              </a:rPr>
              <a:t>(اين) براي كسي است كه بخواهد دوران شيرخوارگي را تكميل </a:t>
            </a:r>
            <a:r>
              <a:rPr lang="fa-IR" dirty="0" err="1" smtClean="0">
                <a:cs typeface="B Nazanin" panose="00000400000000000000" pitchFamily="2" charset="-78"/>
              </a:rPr>
              <a:t>كند</a:t>
            </a:r>
            <a:r>
              <a:rPr lang="fa-IR" dirty="0" smtClean="0">
                <a:cs typeface="B Nazanin" panose="00000400000000000000" pitchFamily="2" charset="-78"/>
              </a:rPr>
              <a:t>.</a:t>
            </a:r>
          </a:p>
          <a:p>
            <a:pPr lvl="1"/>
            <a:r>
              <a:rPr lang="fa-IR" dirty="0" smtClean="0">
                <a:cs typeface="B Nazanin" panose="00000400000000000000" pitchFamily="2" charset="-78"/>
              </a:rPr>
              <a:t>بر آن كس كه فرزند براي او متولد شده (پدر)، لازم است خوراك و پوشاك مادر را به طور شايسته (در مدت شير دادن بپردازد، حتي اگر طلاق گرفته باشد).</a:t>
            </a:r>
          </a:p>
          <a:p>
            <a:pPr lvl="1"/>
            <a:r>
              <a:rPr lang="fa-IR" dirty="0" smtClean="0">
                <a:cs typeface="B Nazanin" panose="00000400000000000000" pitchFamily="2" charset="-78"/>
              </a:rPr>
              <a:t> هيچ كس موظف به بيش از مقدار توانايي خود نيست! نه مادر و نه پدر و نه بعلت اختلاف با هم حق ضرر زدن به كودك را دارند،. </a:t>
            </a:r>
          </a:p>
          <a:p>
            <a:pPr lvl="1"/>
            <a:r>
              <a:rPr lang="fa-IR" dirty="0" smtClean="0">
                <a:cs typeface="B Nazanin" panose="00000400000000000000" pitchFamily="2" charset="-78"/>
              </a:rPr>
              <a:t>بر وارث او نيز لازم است اين كار را انجام دهد (هزينه مادر را در دوران شيرخوارگي تامين نمايد). </a:t>
            </a:r>
          </a:p>
          <a:p>
            <a:pPr lvl="1"/>
            <a:r>
              <a:rPr lang="fa-IR" dirty="0" smtClean="0">
                <a:cs typeface="B Nazanin" panose="00000400000000000000" pitchFamily="2" charset="-78"/>
              </a:rPr>
              <a:t> اگر آن دو، </a:t>
            </a:r>
            <a:r>
              <a:rPr lang="fa-IR" b="1" u="sng" dirty="0" smtClean="0">
                <a:cs typeface="B Nazanin" panose="00000400000000000000" pitchFamily="2" charset="-78"/>
              </a:rPr>
              <a:t>با رضايت يكديگر و مشورت</a:t>
            </a:r>
            <a:r>
              <a:rPr lang="fa-IR" dirty="0" smtClean="0">
                <a:cs typeface="B Nazanin" panose="00000400000000000000" pitchFamily="2" charset="-78"/>
              </a:rPr>
              <a:t>، بخواهند كودك را (زودتر) از شير باز گيرند، گناهي بر آنها نيست. </a:t>
            </a:r>
          </a:p>
          <a:p>
            <a:pPr lvl="1"/>
            <a:r>
              <a:rPr lang="fa-IR" dirty="0" smtClean="0">
                <a:cs typeface="B Nazanin" panose="00000400000000000000" pitchFamily="2" charset="-78"/>
              </a:rPr>
              <a:t>اگر (با عدم توانايي، يا عدم موافقت مادر) خواستيد دايه‏اي براي فرزندان خود بگيريد، گناهي بر شما نيست، به شرط اينكه حق گذشته مادر را به طور شايسته بپردازيد. </a:t>
            </a:r>
            <a:endParaRPr lang="en-US" dirty="0">
              <a:cs typeface="B Nazanin" panose="00000400000000000000" pitchFamily="2" charset="-78"/>
            </a:endParaRPr>
          </a:p>
        </p:txBody>
      </p:sp>
      <p:pic>
        <p:nvPicPr>
          <p:cNvPr id="4" name="Picture 3" descr="ACD Wallpaper.bmp"/>
          <p:cNvPicPr>
            <a:picLocks noChangeAspect="1"/>
          </p:cNvPicPr>
          <p:nvPr/>
        </p:nvPicPr>
        <p:blipFill>
          <a:blip r:embed="rId2" cstate="print">
            <a:clrChange>
              <a:clrFrom>
                <a:srgbClr val="FFFFFF"/>
              </a:clrFrom>
              <a:clrTo>
                <a:srgbClr val="FFFFFF">
                  <a:alpha val="0"/>
                </a:srgbClr>
              </a:clrTo>
            </a:clrChange>
            <a:duotone>
              <a:schemeClr val="accent1">
                <a:shade val="45000"/>
                <a:satMod val="135000"/>
              </a:schemeClr>
              <a:prstClr val="white"/>
            </a:duotone>
          </a:blip>
          <a:srcRect t="25806" b="32258"/>
          <a:stretch>
            <a:fillRect/>
          </a:stretch>
        </p:blipFill>
        <p:spPr>
          <a:xfrm>
            <a:off x="1600200" y="304800"/>
            <a:ext cx="6019800" cy="990600"/>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4229" y="331788"/>
            <a:ext cx="1017587" cy="963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990600" y="457200"/>
          <a:ext cx="7543800" cy="83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243" name="Rectangle 3"/>
          <p:cNvSpPr>
            <a:spLocks noGrp="1" noChangeArrowheads="1"/>
          </p:cNvSpPr>
          <p:nvPr>
            <p:ph type="body" idx="1"/>
          </p:nvPr>
        </p:nvSpPr>
        <p:spPr>
          <a:xfrm>
            <a:off x="304799" y="1524000"/>
            <a:ext cx="8305801" cy="4495800"/>
          </a:xfrm>
        </p:spPr>
        <p:txBody>
          <a:bodyPr/>
          <a:lstStyle/>
          <a:p>
            <a:pPr marL="623887" indent="-514350">
              <a:buFont typeface="+mj-lt"/>
              <a:buAutoNum type="arabicPeriod"/>
            </a:pPr>
            <a:r>
              <a:rPr lang="fa-IR" altLang="en-US" sz="3200" b="1" dirty="0">
                <a:cs typeface="B Nazanin" pitchFamily="2" charset="-78"/>
                <a:hlinkClick r:id="" action="ppaction://customshow?id=2&amp;return=true"/>
              </a:rPr>
              <a:t>حق </a:t>
            </a:r>
            <a:r>
              <a:rPr lang="fa-IR" altLang="en-US" sz="3200" b="1" dirty="0" smtClean="0">
                <a:cs typeface="B Nazanin" pitchFamily="2" charset="-78"/>
                <a:hlinkClick r:id="" action="ppaction://customshow?id=2&amp;return=true"/>
              </a:rPr>
              <a:t>شيردادن </a:t>
            </a:r>
            <a:r>
              <a:rPr lang="fa-IR" altLang="en-US" sz="3200" b="1" dirty="0">
                <a:cs typeface="B Nazanin" pitchFamily="2" charset="-78"/>
                <a:hlinkClick r:id="" action="ppaction://customshow?id=2&amp;return=true"/>
              </a:rPr>
              <a:t>و </a:t>
            </a:r>
            <a:r>
              <a:rPr lang="fa-IR" altLang="en-US" sz="3200" b="1" dirty="0" err="1" smtClean="0">
                <a:cs typeface="B Nazanin" pitchFamily="2" charset="-78"/>
                <a:hlinkClick r:id="" action="ppaction://customshow?id=2&amp;return=true"/>
              </a:rPr>
              <a:t>شيرخوردن</a:t>
            </a:r>
            <a:r>
              <a:rPr lang="fa-IR" altLang="en-US" sz="3200" b="1" dirty="0" smtClean="0">
                <a:cs typeface="B Nazanin" pitchFamily="2" charset="-78"/>
                <a:hlinkClick r:id="" action="ppaction://customshow?id=2&amp;return=true"/>
              </a:rPr>
              <a:t> </a:t>
            </a:r>
            <a:endParaRPr lang="en-US" altLang="en-US" sz="3200" b="1" dirty="0" smtClean="0">
              <a:cs typeface="B Nazanin" pitchFamily="2" charset="-78"/>
              <a:hlinkClick r:id="" action="ppaction://customshow?id=2&amp;return=true"/>
            </a:endParaRPr>
          </a:p>
          <a:p>
            <a:pPr marL="623887" indent="-514350">
              <a:buFont typeface="+mj-lt"/>
              <a:buAutoNum type="arabicPeriod"/>
            </a:pPr>
            <a:r>
              <a:rPr lang="ar-SA" altLang="en-US" sz="3200" b="1" dirty="0" smtClean="0">
                <a:effectLst/>
                <a:cs typeface="B Nazanin" pitchFamily="2" charset="-78"/>
                <a:hlinkClick r:id="" action="ppaction://customshow?id=2&amp;return=true"/>
              </a:rPr>
              <a:t>حق شيرخوار </a:t>
            </a:r>
            <a:r>
              <a:rPr lang="ar-SA" altLang="en-US" sz="3200" b="1" dirty="0">
                <a:effectLst/>
                <a:cs typeface="B Nazanin" pitchFamily="2" charset="-78"/>
                <a:hlinkClick r:id="" action="ppaction://customshow?id=2&amp;return=true"/>
              </a:rPr>
              <a:t>در خوردن آغوز </a:t>
            </a:r>
          </a:p>
          <a:p>
            <a:pPr marL="623887" indent="-514350">
              <a:buFont typeface="+mj-lt"/>
              <a:buAutoNum type="arabicPeriod"/>
            </a:pPr>
            <a:r>
              <a:rPr lang="fa-IR" altLang="en-US" sz="3200" b="1" dirty="0" smtClean="0">
                <a:cs typeface="B Nazanin" pitchFamily="2" charset="-78"/>
                <a:hlinkClick r:id="" action="ppaction://customshow?id=2&amp;return=true"/>
              </a:rPr>
              <a:t>مسئوليت پدر و سرپرست</a:t>
            </a:r>
          </a:p>
          <a:p>
            <a:pPr marL="623887" indent="-514350">
              <a:buFont typeface="+mj-lt"/>
              <a:buAutoNum type="arabicPeriod"/>
            </a:pPr>
            <a:r>
              <a:rPr lang="fa-IR" altLang="en-US" sz="3200" b="1" dirty="0" smtClean="0">
                <a:cs typeface="B Nazanin" pitchFamily="2" charset="-78"/>
                <a:hlinkClick r:id="" action="ppaction://customshow?id=2&amp;return=true"/>
              </a:rPr>
              <a:t>اجتناب از زيان رساندن به مادر و پدر و شیرخوار</a:t>
            </a:r>
          </a:p>
          <a:p>
            <a:pPr marL="623887" indent="-514350">
              <a:buFont typeface="+mj-lt"/>
              <a:buAutoNum type="arabicPeriod"/>
            </a:pPr>
            <a:r>
              <a:rPr lang="fa-IR" altLang="en-US" sz="3200" b="1" dirty="0" smtClean="0">
                <a:cs typeface="B Nazanin" pitchFamily="2" charset="-78"/>
                <a:hlinkClick r:id="" action="ppaction://customshow?id=2&amp;return=true"/>
              </a:rPr>
              <a:t>ضرورت مشاوره فني و كارشناسي در خصوص از شير گرفتن</a:t>
            </a:r>
          </a:p>
          <a:p>
            <a:pPr marL="623887" indent="-514350">
              <a:buFont typeface="+mj-lt"/>
              <a:buAutoNum type="arabicPeriod"/>
            </a:pPr>
            <a:r>
              <a:rPr lang="ar-SA" sz="3200" b="1" dirty="0" smtClean="0">
                <a:cs typeface="B Nazanin" pitchFamily="2" charset="-78"/>
                <a:hlinkClick r:id="" action="ppaction://customshow?id=2&amp;return=true"/>
              </a:rPr>
              <a:t>شيرمادر و مساله خويشاوندي رضاعي</a:t>
            </a:r>
            <a:endParaRPr lang="fa-IR" sz="3200" b="1" dirty="0" smtClean="0">
              <a:cs typeface="B Nazanin" pitchFamily="2" charset="-78"/>
              <a:hlinkClick r:id="" action="ppaction://customshow?id=2&amp;return=true"/>
            </a:endParaRPr>
          </a:p>
        </p:txBody>
      </p:sp>
    </p:spTree>
    <p:extLst>
      <p:ext uri="{BB962C8B-B14F-4D97-AF65-F5344CB8AC3E}">
        <p14:creationId xmlns:p14="http://schemas.microsoft.com/office/powerpoint/2010/main" val="14979791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17638"/>
            <a:ext cx="8458200" cy="4525962"/>
          </a:xfrm>
        </p:spPr>
        <p:txBody>
          <a:bodyPr/>
          <a:lstStyle/>
          <a:p>
            <a:r>
              <a:rPr lang="ar-SA" b="1" dirty="0" smtClean="0">
                <a:cs typeface="B Nazanin" pitchFamily="2" charset="-78"/>
              </a:rPr>
              <a:t>هفت دستور </a:t>
            </a:r>
            <a:r>
              <a:rPr lang="fa-IR" b="1" dirty="0" smtClean="0">
                <a:cs typeface="B Nazanin" pitchFamily="2" charset="-78"/>
              </a:rPr>
              <a:t>و نکات مهم </a:t>
            </a:r>
            <a:r>
              <a:rPr lang="ar-SA" b="1" dirty="0" smtClean="0">
                <a:cs typeface="B Nazanin" pitchFamily="2" charset="-78"/>
              </a:rPr>
              <a:t>درباره شیردادن</a:t>
            </a:r>
            <a:r>
              <a:rPr lang="fa-IR" b="1" dirty="0" smtClean="0">
                <a:cs typeface="B Nazanin" pitchFamily="2" charset="-78"/>
              </a:rPr>
              <a:t> در این آیه</a:t>
            </a:r>
          </a:p>
          <a:p>
            <a:pPr marL="849313" lvl="1" indent="-457200">
              <a:buFont typeface="+mj-lt"/>
              <a:buAutoNum type="arabicPeriod"/>
            </a:pPr>
            <a:r>
              <a:rPr lang="fa-IR" dirty="0" smtClean="0">
                <a:cs typeface="B Nazanin" pitchFamily="2" charset="-78"/>
              </a:rPr>
              <a:t>والِدات، </a:t>
            </a:r>
            <a:r>
              <a:rPr lang="ar-SA" dirty="0" smtClean="0">
                <a:cs typeface="B Nazanin" pitchFamily="2" charset="-78"/>
              </a:rPr>
              <a:t>حق حضانت</a:t>
            </a:r>
            <a:r>
              <a:rPr lang="fa-IR" dirty="0" smtClean="0">
                <a:cs typeface="B Nazanin" pitchFamily="2" charset="-78"/>
              </a:rPr>
              <a:t>، </a:t>
            </a:r>
            <a:r>
              <a:rPr lang="ar-SA" dirty="0" smtClean="0">
                <a:cs typeface="B Nazanin" pitchFamily="2" charset="-78"/>
              </a:rPr>
              <a:t>حق دو جانبه شیردادن به مادر</a:t>
            </a:r>
            <a:r>
              <a:rPr lang="fa-IR" dirty="0" smtClean="0">
                <a:cs typeface="B Nazanin" pitchFamily="2" charset="-78"/>
              </a:rPr>
              <a:t> </a:t>
            </a:r>
            <a:r>
              <a:rPr lang="fa-IR" sz="2000" u="sng" dirty="0" smtClean="0">
                <a:cs typeface="B Nazanin" pitchFamily="2" charset="-78"/>
              </a:rPr>
              <a:t>(</a:t>
            </a:r>
            <a:r>
              <a:rPr lang="ar-SA" sz="2000" u="sng" dirty="0" smtClean="0">
                <a:cs typeface="B Nazanin" pitchFamily="2" charset="-78"/>
              </a:rPr>
              <a:t>هم براى رعایت حال فرزند است و هم مادر</a:t>
            </a:r>
            <a:r>
              <a:rPr lang="fa-IR" sz="2000" u="sng" dirty="0" smtClean="0">
                <a:cs typeface="B Nazanin" pitchFamily="2" charset="-78"/>
              </a:rPr>
              <a:t>)</a:t>
            </a:r>
            <a:r>
              <a:rPr lang="fa-IR" dirty="0" smtClean="0">
                <a:cs typeface="B Nazanin" pitchFamily="2" charset="-78"/>
              </a:rPr>
              <a:t>،</a:t>
            </a:r>
            <a:r>
              <a:rPr lang="ar-SA" dirty="0" smtClean="0">
                <a:cs typeface="B Nazanin" pitchFamily="2" charset="-78"/>
              </a:rPr>
              <a:t> حق رعایت</a:t>
            </a:r>
            <a:r>
              <a:rPr lang="fa-IR" dirty="0" smtClean="0">
                <a:cs typeface="B Nazanin" pitchFamily="2" charset="-78"/>
              </a:rPr>
              <a:t> </a:t>
            </a:r>
            <a:r>
              <a:rPr lang="ar-SA" dirty="0" smtClean="0">
                <a:cs typeface="B Nazanin" pitchFamily="2" charset="-78"/>
              </a:rPr>
              <a:t>عواطف مادر</a:t>
            </a:r>
            <a:r>
              <a:rPr lang="fa-IR" dirty="0" smtClean="0">
                <a:cs typeface="B Nazanin" pitchFamily="2" charset="-78"/>
              </a:rPr>
              <a:t>، بهرمند شدن از فواید </a:t>
            </a:r>
            <a:r>
              <a:rPr lang="fa-IR" dirty="0" err="1" smtClean="0">
                <a:cs typeface="B Nazanin" pitchFamily="2" charset="-78"/>
              </a:rPr>
              <a:t>وآثار</a:t>
            </a:r>
            <a:r>
              <a:rPr lang="fa-IR" dirty="0" smtClean="0">
                <a:cs typeface="B Nazanin" pitchFamily="2" charset="-78"/>
              </a:rPr>
              <a:t> </a:t>
            </a:r>
            <a:r>
              <a:rPr lang="fa-IR" dirty="0" err="1">
                <a:cs typeface="B Nazanin" pitchFamily="2" charset="-78"/>
              </a:rPr>
              <a:t>فيزيولوژيك</a:t>
            </a:r>
            <a:r>
              <a:rPr lang="fa-IR" dirty="0">
                <a:cs typeface="B Nazanin" pitchFamily="2" charset="-78"/>
              </a:rPr>
              <a:t> </a:t>
            </a:r>
            <a:r>
              <a:rPr lang="fa-IR" dirty="0" err="1">
                <a:cs typeface="B Nazanin" pitchFamily="2" charset="-78"/>
              </a:rPr>
              <a:t>شير</a:t>
            </a:r>
            <a:r>
              <a:rPr lang="fa-IR" dirty="0">
                <a:cs typeface="B Nazanin" pitchFamily="2" charset="-78"/>
              </a:rPr>
              <a:t> دادن </a:t>
            </a:r>
            <a:endParaRPr lang="en-US" dirty="0" smtClean="0">
              <a:cs typeface="B Nazanin" pitchFamily="2" charset="-78"/>
            </a:endParaRPr>
          </a:p>
          <a:p>
            <a:pPr marL="849313" lvl="1" indent="-457200">
              <a:buFont typeface="+mj-lt"/>
              <a:buAutoNum type="arabicPeriod"/>
            </a:pPr>
            <a:r>
              <a:rPr lang="fa-IR" dirty="0" smtClean="0">
                <a:cs typeface="B Nazanin" pitchFamily="2" charset="-78"/>
              </a:rPr>
              <a:t>شیردادن 2 سال کامل، ولی حق </a:t>
            </a:r>
            <a:r>
              <a:rPr lang="fa-IR" dirty="0" err="1" smtClean="0">
                <a:cs typeface="B Nazanin" pitchFamily="2" charset="-78"/>
              </a:rPr>
              <a:t>مادربه</a:t>
            </a:r>
            <a:r>
              <a:rPr lang="fa-IR" dirty="0" smtClean="0">
                <a:cs typeface="B Nazanin" pitchFamily="2" charset="-78"/>
              </a:rPr>
              <a:t> کمتر شیردادن با </a:t>
            </a:r>
            <a:r>
              <a:rPr lang="fa-IR" u="sng" dirty="0" smtClean="0">
                <a:cs typeface="B Nazanin" pitchFamily="2" charset="-78"/>
              </a:rPr>
              <a:t>توجه به وضعیت و رعایت سلامت شیرخوار</a:t>
            </a:r>
            <a:r>
              <a:rPr lang="fa-IR" dirty="0" smtClean="0">
                <a:cs typeface="B Nazanin" pitchFamily="2" charset="-78"/>
              </a:rPr>
              <a:t>،</a:t>
            </a:r>
            <a:r>
              <a:rPr lang="ar-SA" dirty="0" smtClean="0">
                <a:cs typeface="B Nazanin" pitchFamily="2" charset="-78"/>
              </a:rPr>
              <a:t> باردارى او و از شیر گرفتن سى ماه</a:t>
            </a:r>
            <a:endParaRPr lang="en-US" dirty="0" smtClean="0">
              <a:cs typeface="B Nazanin" pitchFamily="2" charset="-78"/>
            </a:endParaRPr>
          </a:p>
          <a:p>
            <a:pPr marL="849313" lvl="1" indent="-457200">
              <a:buFont typeface="+mj-lt"/>
              <a:buAutoNum type="arabicPeriod"/>
            </a:pPr>
            <a:r>
              <a:rPr lang="fa-IR" dirty="0" smtClean="0">
                <a:cs typeface="B Nazanin" pitchFamily="2" charset="-78"/>
              </a:rPr>
              <a:t>تامین </a:t>
            </a:r>
            <a:r>
              <a:rPr lang="ar-SA" dirty="0" smtClean="0">
                <a:cs typeface="B Nazanin" pitchFamily="2" charset="-78"/>
              </a:rPr>
              <a:t>هزینه زندگى مادر</a:t>
            </a:r>
            <a:r>
              <a:rPr lang="fa-IR" dirty="0" smtClean="0">
                <a:cs typeface="B Nazanin" pitchFamily="2" charset="-78"/>
              </a:rPr>
              <a:t> </a:t>
            </a:r>
            <a:r>
              <a:rPr lang="fa-IR" sz="2000" dirty="0" smtClean="0">
                <a:cs typeface="B Nazanin" pitchFamily="2" charset="-78"/>
              </a:rPr>
              <a:t>(خوراک و پوشاک)،</a:t>
            </a:r>
            <a:r>
              <a:rPr lang="ar-SA" sz="2000" dirty="0" smtClean="0">
                <a:cs typeface="B Nazanin" pitchFamily="2" charset="-78"/>
              </a:rPr>
              <a:t> </a:t>
            </a:r>
            <a:r>
              <a:rPr lang="ar-SA" dirty="0" smtClean="0">
                <a:cs typeface="B Nazanin" pitchFamily="2" charset="-78"/>
              </a:rPr>
              <a:t>عواطف پدر</a:t>
            </a:r>
            <a:r>
              <a:rPr lang="fa-IR" dirty="0" smtClean="0">
                <a:cs typeface="B Nazanin" pitchFamily="2" charset="-78"/>
              </a:rPr>
              <a:t>در احساس مسئولیت در حد متعارف</a:t>
            </a:r>
            <a:r>
              <a:rPr lang="ar-SA" dirty="0" smtClean="0">
                <a:cs typeface="B Nazanin" pitchFamily="2" charset="-78"/>
              </a:rPr>
              <a:t> </a:t>
            </a:r>
            <a:r>
              <a:rPr lang="fa-IR" dirty="0" smtClean="0">
                <a:cs typeface="B Nazanin" pitchFamily="2" charset="-78"/>
              </a:rPr>
              <a:t>و شایسته</a:t>
            </a:r>
          </a:p>
          <a:p>
            <a:pPr marL="849313" lvl="1" indent="-457200">
              <a:buFont typeface="+mj-lt"/>
              <a:buAutoNum type="arabicPeriod"/>
            </a:pPr>
            <a:r>
              <a:rPr lang="fa-IR" dirty="0" smtClean="0">
                <a:cs typeface="B Nazanin" pitchFamily="2" charset="-78"/>
              </a:rPr>
              <a:t>عدم اجازه به مادر و پدر در ضربه زدن به جسم و روح شیرخوار </a:t>
            </a:r>
          </a:p>
          <a:p>
            <a:pPr marL="849313" lvl="1" indent="-457200">
              <a:buFont typeface="+mj-lt"/>
              <a:buAutoNum type="arabicPeriod"/>
            </a:pPr>
            <a:r>
              <a:rPr lang="fa-IR" dirty="0" smtClean="0">
                <a:cs typeface="B Nazanin" pitchFamily="2" charset="-78"/>
              </a:rPr>
              <a:t>تامین نیازهای مادر شیرده توسط وارث پدر</a:t>
            </a:r>
            <a:endParaRPr lang="en-US" dirty="0" smtClean="0">
              <a:cs typeface="B Nazanin" pitchFamily="2" charset="-78"/>
            </a:endParaRPr>
          </a:p>
          <a:p>
            <a:pPr marL="849313" lvl="1" indent="-457200">
              <a:buFont typeface="+mj-lt"/>
              <a:buAutoNum type="arabicPeriod"/>
            </a:pPr>
            <a:r>
              <a:rPr lang="fa-IR" dirty="0" smtClean="0">
                <a:cs typeface="B Nazanin" pitchFamily="2" charset="-78"/>
              </a:rPr>
              <a:t>رضایت و مشورت مادر و پدر در از شیرگرفتن زودتر از دو سال یا بیست و یک ماه) با در نظر گرفتن  مصالح فرزند خود</a:t>
            </a:r>
          </a:p>
          <a:p>
            <a:pPr marL="849313" lvl="1" indent="-457200">
              <a:buFont typeface="+mj-lt"/>
              <a:buAutoNum type="arabicPeriod"/>
            </a:pPr>
            <a:r>
              <a:rPr lang="fa-IR" b="1" dirty="0" smtClean="0">
                <a:cs typeface="B Nazanin" pitchFamily="2" charset="-78"/>
                <a:hlinkClick r:id="" action="ppaction://customshow?id=7&amp;return=true"/>
              </a:rPr>
              <a:t>انتخاب دایه در صورت </a:t>
            </a:r>
            <a:r>
              <a:rPr lang="ar-SA" b="1" dirty="0" smtClean="0">
                <a:cs typeface="B Nazanin" pitchFamily="2" charset="-78"/>
                <a:hlinkClick r:id="" action="ppaction://customshow?id=7&amp;return=true"/>
              </a:rPr>
              <a:t>عدم توانائى یا عدم موافقت مادر</a:t>
            </a:r>
            <a:r>
              <a:rPr lang="fa-IR" b="1" dirty="0" smtClean="0">
                <a:cs typeface="B Nazanin" pitchFamily="2" charset="-78"/>
                <a:hlinkClick r:id="" action="ppaction://customshow?id=7&amp;return=true"/>
              </a:rPr>
              <a:t> در شیردادن </a:t>
            </a:r>
            <a:r>
              <a:rPr lang="fa-IR" dirty="0" smtClean="0">
                <a:cs typeface="B Nazanin" pitchFamily="2" charset="-78"/>
                <a:hlinkClick r:id="" action="ppaction://customshow?id=7&amp;return=true"/>
              </a:rPr>
              <a:t>، </a:t>
            </a:r>
            <a:r>
              <a:rPr lang="fa-IR" dirty="0" smtClean="0">
                <a:cs typeface="B Nazanin" pitchFamily="2" charset="-78"/>
              </a:rPr>
              <a:t>و دادن حق مادر و دایه</a:t>
            </a:r>
          </a:p>
          <a:p>
            <a:pPr lvl="1"/>
            <a:endParaRPr lang="en-US" dirty="0">
              <a:cs typeface="B Nazanin" pitchFamily="2" charset="-78"/>
            </a:endParaRPr>
          </a:p>
        </p:txBody>
      </p:sp>
      <p:graphicFrame>
        <p:nvGraphicFramePr>
          <p:cNvPr id="4" name="Diagram 3"/>
          <p:cNvGraphicFramePr/>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990600" y="457200"/>
          <a:ext cx="7543800" cy="83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243" name="Rectangle 3"/>
          <p:cNvSpPr>
            <a:spLocks noGrp="1" noChangeArrowheads="1"/>
          </p:cNvSpPr>
          <p:nvPr>
            <p:ph type="body" idx="1"/>
          </p:nvPr>
        </p:nvSpPr>
        <p:spPr>
          <a:xfrm>
            <a:off x="228600" y="1295400"/>
            <a:ext cx="8305801" cy="3886200"/>
          </a:xfrm>
        </p:spPr>
        <p:txBody>
          <a:bodyPr/>
          <a:lstStyle/>
          <a:p>
            <a:pPr marL="623887" indent="-514350">
              <a:lnSpc>
                <a:spcPct val="150000"/>
              </a:lnSpc>
              <a:buFont typeface="+mj-lt"/>
              <a:buAutoNum type="arabicPeriod" startAt="7"/>
            </a:pPr>
            <a:r>
              <a:rPr lang="fa-IR" altLang="en-US" sz="3200" b="1" dirty="0" smtClean="0">
                <a:cs typeface="B Nazanin" pitchFamily="2" charset="-78"/>
                <a:hlinkClick r:id="" action="ppaction://customshow?id=8&amp;return=true"/>
              </a:rPr>
              <a:t>مدت </a:t>
            </a:r>
            <a:r>
              <a:rPr lang="fa-IR" altLang="en-US" sz="3200" b="1" dirty="0" err="1">
                <a:cs typeface="B Nazanin" pitchFamily="2" charset="-78"/>
                <a:hlinkClick r:id="" action="ppaction://customshow?id=8&amp;return=true"/>
              </a:rPr>
              <a:t>توصيه</a:t>
            </a:r>
            <a:r>
              <a:rPr lang="fa-IR" altLang="en-US" sz="3200" b="1" dirty="0">
                <a:cs typeface="B Nazanin" pitchFamily="2" charset="-78"/>
                <a:hlinkClick r:id="" action="ppaction://customshow?id=8&amp;return=true"/>
              </a:rPr>
              <a:t> شده و حداقل</a:t>
            </a:r>
            <a:endParaRPr lang="fa-IR" altLang="en-US" sz="3200" b="1" dirty="0">
              <a:cs typeface="B Nazanin" pitchFamily="2" charset="-78"/>
              <a:hlinkClick r:id="" action="ppaction://customshow?id=2&amp;return=true"/>
            </a:endParaRPr>
          </a:p>
          <a:p>
            <a:pPr marL="623887" indent="-514350">
              <a:lnSpc>
                <a:spcPct val="150000"/>
              </a:lnSpc>
              <a:buFont typeface="+mj-lt"/>
              <a:buAutoNum type="arabicPeriod" startAt="7"/>
            </a:pPr>
            <a:r>
              <a:rPr lang="fa-IR" altLang="en-US" sz="3200" b="1" dirty="0" err="1" smtClean="0">
                <a:cs typeface="B Nazanin" pitchFamily="2" charset="-78"/>
                <a:hlinkClick r:id="" action="ppaction://customshow?id=3&amp;return=true"/>
              </a:rPr>
              <a:t>شيرمادر</a:t>
            </a:r>
            <a:r>
              <a:rPr lang="fa-IR" altLang="en-US" sz="3200" b="1" dirty="0" smtClean="0">
                <a:cs typeface="B Nazanin" pitchFamily="2" charset="-78"/>
                <a:hlinkClick r:id="" action="ppaction://customshow?id=3&amp;return=true"/>
              </a:rPr>
              <a:t>، براي كودكان نارس نيز مناسب‌ترين غذا است</a:t>
            </a:r>
            <a:r>
              <a:rPr lang="fa-IR" sz="3200" b="1" dirty="0" smtClean="0">
                <a:effectLst>
                  <a:outerShdw blurRad="38100" dist="38100" dir="2700000" algn="tl">
                    <a:srgbClr val="000000">
                      <a:alpha val="43137"/>
                    </a:srgbClr>
                  </a:outerShdw>
                </a:effectLst>
                <a:cs typeface="B Nazanin" panose="00000400000000000000" pitchFamily="2" charset="-78"/>
                <a:hlinkClick r:id="" action="ppaction://customshow?id=3&amp;return=true"/>
              </a:rPr>
              <a:t> </a:t>
            </a:r>
            <a:r>
              <a:rPr lang="fa-IR" sz="2800" b="1" dirty="0" smtClean="0">
                <a:cs typeface="B Nazanin" panose="00000400000000000000" pitchFamily="2" charset="-78"/>
                <a:hlinkClick r:id="" action="ppaction://customshow?id=3&amp;return=true"/>
              </a:rPr>
              <a:t>و </a:t>
            </a:r>
            <a:r>
              <a:rPr lang="fa-IR" altLang="en-US" sz="3200" b="1" dirty="0" smtClean="0">
                <a:cs typeface="B Nazanin" pitchFamily="2" charset="-78"/>
                <a:hlinkClick r:id="" action="ppaction://customshow?id=3&amp;return=true"/>
              </a:rPr>
              <a:t>حقوق مادري </a:t>
            </a:r>
            <a:r>
              <a:rPr lang="fa-IR" altLang="en-US" sz="2800" dirty="0" smtClean="0">
                <a:cs typeface="B Nazanin" pitchFamily="2" charset="-78"/>
                <a:hlinkClick r:id="" action="ppaction://customshow?id=3&amp;return=true"/>
              </a:rPr>
              <a:t>(15 سوره احقاف) </a:t>
            </a:r>
            <a:endParaRPr lang="fa-IR" altLang="en-US" sz="2800" dirty="0" smtClean="0">
              <a:cs typeface="B Nazanin" pitchFamily="2" charset="-78"/>
            </a:endParaRPr>
          </a:p>
          <a:p>
            <a:pPr marL="623887" indent="-514350">
              <a:lnSpc>
                <a:spcPct val="150000"/>
              </a:lnSpc>
              <a:buFont typeface="+mj-lt"/>
              <a:buAutoNum type="arabicPeriod" startAt="7"/>
            </a:pPr>
            <a:r>
              <a:rPr lang="fa-IR" altLang="en-US" sz="3200" b="1" dirty="0" smtClean="0">
                <a:cs typeface="B Nazanin" pitchFamily="2" charset="-78"/>
                <a:hlinkClick r:id="" action="ppaction://customshow?id=4&amp;return=true"/>
              </a:rPr>
              <a:t>هم‌آغوشي شيرخوار و مادر </a:t>
            </a:r>
            <a:endParaRPr lang="fa-IR" altLang="en-US" sz="3200" b="1" dirty="0" smtClean="0">
              <a:cs typeface="B Nazanin" pitchFamily="2" charset="-78"/>
            </a:endParaRPr>
          </a:p>
          <a:p>
            <a:pPr marL="623887" indent="-514350">
              <a:lnSpc>
                <a:spcPct val="150000"/>
              </a:lnSpc>
              <a:buFont typeface="+mj-lt"/>
              <a:buAutoNum type="arabicPeriod" startAt="7"/>
            </a:pPr>
            <a:r>
              <a:rPr lang="fa-IR" altLang="en-US" sz="3200" b="1" dirty="0" smtClean="0">
                <a:cs typeface="B Nazanin" pitchFamily="2" charset="-78"/>
                <a:hlinkClick r:id="" action="ppaction://customshow?id=12&amp;return=true"/>
              </a:rPr>
              <a:t>برقراری پیوند عاطفی بین مادر </a:t>
            </a:r>
            <a:r>
              <a:rPr lang="fa-IR" altLang="en-US" sz="3200" b="1" dirty="0" err="1" smtClean="0">
                <a:cs typeface="B Nazanin" pitchFamily="2" charset="-78"/>
                <a:hlinkClick r:id="" action="ppaction://customshow?id=12&amp;return=true"/>
              </a:rPr>
              <a:t>وشیرخوار</a:t>
            </a:r>
            <a:endParaRPr lang="fa-IR" altLang="en-US" sz="3200" b="1" dirty="0" smtClean="0">
              <a:cs typeface="B Nazanin" pitchFamily="2" charset="-78"/>
            </a:endParaRPr>
          </a:p>
        </p:txBody>
      </p:sp>
    </p:spTree>
    <p:extLst>
      <p:ext uri="{BB962C8B-B14F-4D97-AF65-F5344CB8AC3E}">
        <p14:creationId xmlns:p14="http://schemas.microsoft.com/office/powerpoint/2010/main" val="37008522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334829" cy="4525962"/>
          </a:xfrm>
        </p:spPr>
        <p:txBody>
          <a:bodyPr/>
          <a:lstStyle/>
          <a:p>
            <a:r>
              <a:rPr lang="fa-IR" sz="2800" dirty="0" smtClean="0">
                <a:cs typeface="B Nazanin" pitchFamily="2" charset="-78"/>
              </a:rPr>
              <a:t>آیه 233 سوره بقره در كلمه « حولین كاملین » دو سال تمام</a:t>
            </a:r>
          </a:p>
          <a:p>
            <a:r>
              <a:rPr lang="fa-IR" sz="2800" b="1" dirty="0" smtClean="0">
                <a:cs typeface="B Nazanin" pitchFamily="2" charset="-78"/>
                <a:hlinkClick r:id="" action="ppaction://customshow?id=5&amp;return=true"/>
              </a:rPr>
              <a:t>آیه 14 سوره لقمان یك دوره شیردهی كامل ، 24 ماه</a:t>
            </a:r>
            <a:endParaRPr lang="fa-IR" sz="2800" b="1" dirty="0" smtClean="0">
              <a:cs typeface="B Nazanin" pitchFamily="2" charset="-78"/>
            </a:endParaRPr>
          </a:p>
          <a:p>
            <a:r>
              <a:rPr lang="fa-IR" sz="2800" dirty="0" smtClean="0">
                <a:cs typeface="B Nazanin" pitchFamily="2" charset="-78"/>
              </a:rPr>
              <a:t>با استنباط از آیه 15 سوره احقاف </a:t>
            </a:r>
            <a:r>
              <a:rPr lang="fa-IR" sz="2800" b="1" u="sng" dirty="0" smtClean="0">
                <a:cs typeface="B Nazanin" pitchFamily="2" charset="-78"/>
              </a:rPr>
              <a:t>سى ماه</a:t>
            </a:r>
            <a:r>
              <a:rPr lang="fa-IR" sz="2800" u="sng" dirty="0" smtClean="0">
                <a:cs typeface="B Nazanin" pitchFamily="2" charset="-78"/>
              </a:rPr>
              <a:t>(</a:t>
            </a:r>
            <a:r>
              <a:rPr lang="fa-IR" sz="2800" dirty="0" smtClean="0">
                <a:cs typeface="B Nazanin" pitchFamily="2" charset="-78"/>
              </a:rPr>
              <a:t>دوران حمل و شیرخوارگى)، </a:t>
            </a:r>
            <a:r>
              <a:rPr lang="fa-IR" sz="2800" b="1" dirty="0" smtClean="0">
                <a:cs typeface="B Nazanin" pitchFamily="2" charset="-78"/>
              </a:rPr>
              <a:t>حداقل مدت شیردهی برای كودكی كه 9 ماه زندگی جنینی را پشت سر گذاشته ، 21 ماه است</a:t>
            </a:r>
          </a:p>
          <a:p>
            <a:pPr lvl="1"/>
            <a:r>
              <a:rPr lang="fa-IR" sz="2800" dirty="0" smtClean="0">
                <a:cs typeface="B Nazanin" pitchFamily="2" charset="-78"/>
              </a:rPr>
              <a:t>این میزان حداقل به هر مقدار كه از طول مدت بارداری كم شده باشد افزایش خواهد یافت و این نیز از شگفتیهای قابل تأمّل در آموزش های قرآنی است كه می توان با كمك یافته های علمی آن را تشریح کرد </a:t>
            </a:r>
            <a:r>
              <a:rPr lang="fa-IR" sz="2400" dirty="0" smtClean="0">
                <a:cs typeface="B Nazanin" pitchFamily="2" charset="-78"/>
              </a:rPr>
              <a:t>.</a:t>
            </a:r>
            <a:endParaRPr lang="en-US" sz="2400" dirty="0" smtClean="0">
              <a:cs typeface="B Nazanin" pitchFamily="2" charset="-78"/>
            </a:endParaRPr>
          </a:p>
          <a:p>
            <a:pPr marL="392113" lvl="1" indent="0">
              <a:buNone/>
            </a:pPr>
            <a:endParaRPr lang="fa-IR" sz="2400" dirty="0">
              <a:cs typeface="B Nazanin" pitchFamily="2" charset="-78"/>
            </a:endParaRPr>
          </a:p>
        </p:txBody>
      </p:sp>
      <p:graphicFrame>
        <p:nvGraphicFramePr>
          <p:cNvPr id="4" name="Diagram 3"/>
          <p:cNvGraphicFramePr/>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فرمت اسلايد">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1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2.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3.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4.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docProps/app.xml><?xml version="1.0" encoding="utf-8"?>
<Properties xmlns="http://schemas.openxmlformats.org/officeDocument/2006/extended-properties" xmlns:vt="http://schemas.openxmlformats.org/officeDocument/2006/docPropsVTypes">
  <TotalTime>863</TotalTime>
  <Words>2072</Words>
  <Application>Microsoft Office PowerPoint</Application>
  <PresentationFormat>On-screen Show (4:3)</PresentationFormat>
  <Paragraphs>207</Paragraphs>
  <Slides>26</Slides>
  <Notes>12</Notes>
  <HiddenSlides>16</HiddenSlides>
  <MMClips>0</MMClips>
  <ScaleCrop>false</ScaleCrop>
  <HeadingPairs>
    <vt:vector size="6" baseType="variant">
      <vt:variant>
        <vt:lpstr>Theme</vt:lpstr>
      </vt:variant>
      <vt:variant>
        <vt:i4>2</vt:i4>
      </vt:variant>
      <vt:variant>
        <vt:lpstr>Slide Titles</vt:lpstr>
      </vt:variant>
      <vt:variant>
        <vt:i4>26</vt:i4>
      </vt:variant>
      <vt:variant>
        <vt:lpstr>Custom Shows</vt:lpstr>
      </vt:variant>
      <vt:variant>
        <vt:i4>17</vt:i4>
      </vt:variant>
    </vt:vector>
  </HeadingPairs>
  <TitlesOfParts>
    <vt:vector size="45" baseType="lpstr">
      <vt:lpstr>فرمت اسلايد</vt:lpstr>
      <vt:lpstr>1_Custom Design</vt:lpstr>
      <vt:lpstr>جایگاه تغذیه با شیرمادر در اسلام</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حضرت رسول اكرم(ص) فرموده اند :  لَیسَ لِلصَّبّیِ لَبَنٌ خَیرٌ مِن لَبَنِ اُمِّهِ</vt:lpstr>
      <vt:lpstr> امیر المؤمنین فرموده اند :  ما مِن لَبَنٍ رُضِعَ به الصبیِّ اَعظَمُ بَرَکَةً عَلَیهِ مِن لَبَنِ اُمِّهِ</vt:lpstr>
      <vt:lpstr>پیامبر اکرم صلی الله علیه و آله .. فَاِذا فَطَمَت وَلَدَها،قالَ الحُّق جَلَّ ذِکُرُهُ: یا اَیَّتُهَا المَراَة، قَد غَفَرتُ لَکِ ما تَقَدَّمَ مِن الذُّنُوبِ فَاستَأنِفِی العَمَلَ</vt:lpstr>
      <vt:lpstr>حضرت امام جعفر صادق (ع)</vt:lpstr>
      <vt:lpstr>PowerPoint Presentation</vt:lpstr>
      <vt:lpstr>PowerPoint Presentation</vt:lpstr>
      <vt:lpstr>PowerPoint Presentation</vt:lpstr>
      <vt:lpstr>PowerPoint Presentation</vt:lpstr>
      <vt:lpstr>محمد</vt:lpstr>
      <vt:lpstr>علی</vt:lpstr>
      <vt:lpstr>تفسیر233</vt:lpstr>
      <vt:lpstr>15 احقاف</vt:lpstr>
      <vt:lpstr>ایه 2 حج</vt:lpstr>
      <vt:lpstr>14 لقمان</vt:lpstr>
      <vt:lpstr>Custom Show 1</vt:lpstr>
      <vt:lpstr>23 نسا دایه</vt:lpstr>
      <vt:lpstr>مدت توصیه شده</vt:lpstr>
      <vt:lpstr>6 طلاق</vt:lpstr>
      <vt:lpstr>اجر</vt:lpstr>
      <vt:lpstr>ذایه</vt:lpstr>
      <vt:lpstr>پیوند عاطفی</vt:lpstr>
      <vt:lpstr>صادق امام</vt:lpstr>
      <vt:lpstr>امرزیدن گناهان و جهاد</vt:lpstr>
      <vt:lpstr>دو پستان</vt:lpstr>
      <vt:lpstr>شیر دادن شب</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جایگاه تغذیه با شیرمادر در اسلام</dc:title>
  <dc:creator>Dr Ravari</dc:creator>
  <cp:lastModifiedBy>Dr Ravari</cp:lastModifiedBy>
  <cp:revision>128</cp:revision>
  <dcterms:created xsi:type="dcterms:W3CDTF">2006-08-16T00:00:00Z</dcterms:created>
  <dcterms:modified xsi:type="dcterms:W3CDTF">2015-06-04T12:27:38Z</dcterms:modified>
</cp:coreProperties>
</file>